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7"/>
  </p:notesMasterIdLst>
  <p:handoutMasterIdLst>
    <p:handoutMasterId r:id="rId8"/>
  </p:handoutMasterIdLst>
  <p:sldIdLst>
    <p:sldId id="259" r:id="rId6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7964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2082" y="12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394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1"/>
          <a:lstStyle/>
          <a:p>
            <a:pPr marL="0" marR="0" lvl="0" indent="0" algn="l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微軟正黑體" pitchFamily="34"/>
              <a:cs typeface="微軟正黑體" pitchFamily="34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1"/>
          <a:lstStyle/>
          <a:p>
            <a:pPr marL="0" marR="0" lvl="0" indent="0" algn="r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微軟正黑體" pitchFamily="34"/>
              <a:cs typeface="微軟正黑體" pitchFamily="34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1"/>
          <a:lstStyle/>
          <a:p>
            <a:pPr marL="0" marR="0" lvl="0" indent="0" algn="l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微軟正黑體" pitchFamily="34"/>
              <a:cs typeface="微軟正黑體" pitchFamily="34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1"/>
          <a:lstStyle/>
          <a:p>
            <a:pPr marL="0" marR="0" lvl="0" indent="0" algn="r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fld id="{F719C589-FCB2-4FAA-B6DF-DDA5F6484295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微軟正黑體" pitchFamily="34"/>
              <a:cs typeface="微軟正黑體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530995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Move="1" noResize="1"/>
          </p:cNvSpPr>
          <p:nvPr/>
        </p:nvSpPr>
        <p:spPr>
          <a:xfrm>
            <a:off x="0" y="0"/>
            <a:ext cx="7560000" cy="10692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5000" rIns="90000" bIns="45000" anchor="ctr" anchorCtr="1" compatLnSpc="1"/>
          <a:lstStyle/>
          <a:p>
            <a:pPr marL="0" marR="0" lvl="0" indent="0" algn="l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微軟正黑體" pitchFamily="34"/>
              <a:cs typeface="微軟正黑體" pitchFamily="34"/>
            </a:endParaRPr>
          </a:p>
        </p:txBody>
      </p:sp>
      <p:sp>
        <p:nvSpPr>
          <p:cNvPr id="3" name="投影片圖像版面配置區 2"/>
          <p:cNvSpPr>
            <a:spLocks noGrp="1" noRot="1" noChangeAspect="1"/>
          </p:cNvSpPr>
          <p:nvPr>
            <p:ph type="sldImg" idx="2"/>
          </p:nvPr>
        </p:nvSpPr>
        <p:spPr>
          <a:xfrm>
            <a:off x="1106280" y="812880"/>
            <a:ext cx="5343480" cy="40071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4" name="備忘稿版面配置區 3"/>
          <p:cNvSpPr txBox="1">
            <a:spLocks noGrp="1"/>
          </p:cNvSpPr>
          <p:nvPr>
            <p:ph type="body" sz="quarter" idx="3"/>
          </p:nvPr>
        </p:nvSpPr>
        <p:spPr>
          <a:xfrm>
            <a:off x="755280" y="5078160"/>
            <a:ext cx="6046920" cy="4810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 altLang="zh-TW"/>
          </a:p>
        </p:txBody>
      </p:sp>
      <p:sp>
        <p:nvSpPr>
          <p:cNvPr id="5" name="頁首版面配置區 4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79600" cy="5338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hangingPunct="0">
              <a:buNone/>
              <a:tabLst/>
              <a:defRPr lang="en-US" sz="2400" kern="1200">
                <a:latin typeface="Times New Roman" pitchFamily="18"/>
                <a:ea typeface="微軟正黑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日期版面配置區 5"/>
          <p:cNvSpPr txBox="1">
            <a:spLocks noGrp="1"/>
          </p:cNvSpPr>
          <p:nvPr>
            <p:ph type="dt" idx="1"/>
          </p:nvPr>
        </p:nvSpPr>
        <p:spPr>
          <a:xfrm>
            <a:off x="4277880" y="0"/>
            <a:ext cx="3279959" cy="5338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hangingPunct="0">
              <a:buNone/>
              <a:tabLst/>
              <a:defRPr lang="en-US" sz="2400" kern="1200">
                <a:latin typeface="Times New Roman" pitchFamily="18"/>
                <a:ea typeface="微軟正黑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頁尾版面配置區 6"/>
          <p:cNvSpPr txBox="1">
            <a:spLocks noGrp="1"/>
          </p:cNvSpPr>
          <p:nvPr>
            <p:ph type="ftr" sz="quarter" idx="4"/>
          </p:nvPr>
        </p:nvSpPr>
        <p:spPr>
          <a:xfrm>
            <a:off x="0" y="10156320"/>
            <a:ext cx="3279600" cy="5338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lvl="0" hangingPunct="0">
              <a:buNone/>
              <a:tabLst/>
              <a:defRPr lang="en-US" sz="2400" kern="1200">
                <a:latin typeface="Times New Roman" pitchFamily="18"/>
                <a:ea typeface="微軟正黑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投影片編號版面配置區 7"/>
          <p:cNvSpPr txBox="1">
            <a:spLocks noGrp="1"/>
          </p:cNvSpPr>
          <p:nvPr>
            <p:ph type="sldNum" sz="quarter" idx="5"/>
          </p:nvPr>
        </p:nvSpPr>
        <p:spPr>
          <a:xfrm>
            <a:off x="4277880" y="10156320"/>
            <a:ext cx="3279959" cy="5338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algn="r" rtl="0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kern="1200">
                <a:latin typeface="Times New Roman" pitchFamily="18"/>
                <a:ea typeface="微軟正黑體" pitchFamily="2"/>
                <a:cs typeface="Tahoma" pitchFamily="2"/>
              </a:defRPr>
            </a:lvl1pPr>
          </a:lstStyle>
          <a:p>
            <a:pPr lvl="0"/>
            <a:fld id="{EF9CD738-D389-4C7D-8603-DA8BDDC1DDE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48919" algn="l"/>
        <a:tab pos="898199" algn="l"/>
        <a:tab pos="1347480" algn="l"/>
        <a:tab pos="1796760" algn="l"/>
        <a:tab pos="2246040" algn="l"/>
        <a:tab pos="2695320" algn="l"/>
        <a:tab pos="3144600" algn="l"/>
        <a:tab pos="3593880" algn="l"/>
        <a:tab pos="4043159" algn="l"/>
        <a:tab pos="4492440" algn="l"/>
        <a:tab pos="4941719" algn="l"/>
        <a:tab pos="5391000" algn="l"/>
        <a:tab pos="5840280" algn="l"/>
        <a:tab pos="6289560" algn="l"/>
        <a:tab pos="6738840" algn="l"/>
        <a:tab pos="7188120" algn="l"/>
        <a:tab pos="7637400" algn="l"/>
        <a:tab pos="8086679" algn="l"/>
        <a:tab pos="8535960" algn="l"/>
        <a:tab pos="8985240" algn="l"/>
      </a:tabLst>
      <a:defRPr lang="en-US" altLang="zh-TW" sz="2810" b="0" i="0" u="none" strike="noStrike" kern="1200" baseline="0">
        <a:ln>
          <a:noFill/>
        </a:ln>
        <a:solidFill>
          <a:srgbClr val="000000"/>
        </a:solidFill>
        <a:latin typeface="Times New Roman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120842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57674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461250" y="11113"/>
            <a:ext cx="2438400" cy="7116762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44463" y="11113"/>
            <a:ext cx="7164387" cy="7116762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347011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1457106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559518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38020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79388" y="612775"/>
            <a:ext cx="4783137" cy="651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612775"/>
            <a:ext cx="4784725" cy="651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108970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119460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25996724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56574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650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8469921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48304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15614169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461250" y="11113"/>
            <a:ext cx="2438400" cy="7116762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44463" y="11113"/>
            <a:ext cx="7164387" cy="7116762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1785252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6381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79388" y="612775"/>
            <a:ext cx="4783137" cy="651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612775"/>
            <a:ext cx="4784725" cy="651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973484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162180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3186827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84111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04374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77566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hyperlink" Target="http://www.chipright.com.tw/en/index.html" TargetMode="Externa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hyperlink" Target="http://www.chipright.com.tw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版面配置區 3"/>
          <p:cNvSpPr txBox="1">
            <a:spLocks noGrp="1"/>
          </p:cNvSpPr>
          <p:nvPr>
            <p:ph type="title"/>
          </p:nvPr>
        </p:nvSpPr>
        <p:spPr>
          <a:xfrm>
            <a:off x="144000" y="11160"/>
            <a:ext cx="9720000" cy="420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 altLang="zh-TW"/>
          </a:p>
        </p:txBody>
      </p:sp>
      <p:sp>
        <p:nvSpPr>
          <p:cNvPr id="5" name="文字版面配置區 4"/>
          <p:cNvSpPr txBox="1">
            <a:spLocks noGrp="1"/>
          </p:cNvSpPr>
          <p:nvPr>
            <p:ph type="body" idx="1"/>
          </p:nvPr>
        </p:nvSpPr>
        <p:spPr>
          <a:xfrm>
            <a:off x="180000" y="612000"/>
            <a:ext cx="9720000" cy="65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 compatLnSpc="1"/>
          <a:lstStyle>
            <a:defPPr marL="377640" marR="0" lvl="0" indent="-377640" algn="l" hangingPunct="0">
              <a:lnSpc>
                <a:spcPct val="100000"/>
              </a:lnSpc>
              <a:spcBef>
                <a:spcPts val="873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None/>
              <a:tabLst>
                <a:tab pos="630000" algn="l"/>
                <a:tab pos="1638000" algn="l"/>
                <a:tab pos="2646360" algn="l"/>
                <a:tab pos="3654360" algn="l"/>
                <a:tab pos="4662360" algn="l"/>
                <a:tab pos="5670360" algn="l"/>
                <a:tab pos="6678360" algn="l"/>
                <a:tab pos="7686360" algn="l"/>
                <a:tab pos="8694720" algn="l"/>
                <a:tab pos="970272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defPPr>
            <a:lvl1pPr marL="377640" marR="0" lvl="0" indent="-377640" algn="l" hangingPunct="0">
              <a:lnSpc>
                <a:spcPct val="100000"/>
              </a:lnSpc>
              <a:spcBef>
                <a:spcPts val="873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630000" algn="l"/>
                <a:tab pos="1638000" algn="l"/>
                <a:tab pos="2646360" algn="l"/>
                <a:tab pos="3654360" algn="l"/>
                <a:tab pos="4662360" algn="l"/>
                <a:tab pos="5670360" algn="l"/>
                <a:tab pos="6678360" algn="l"/>
                <a:tab pos="7686360" algn="l"/>
                <a:tab pos="8694720" algn="l"/>
                <a:tab pos="970272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1pPr>
            <a:lvl2pPr marL="820799" marR="0" lvl="1" indent="-316800" algn="l" hangingPunct="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StarSymbol"/>
              <a:buChar char="➢"/>
              <a:tabLst>
                <a:tab pos="188640" algn="l"/>
                <a:tab pos="1196640" algn="l"/>
                <a:tab pos="2204999" algn="l"/>
                <a:tab pos="3213000" algn="l"/>
                <a:tab pos="4221000" algn="l"/>
                <a:tab pos="5229000" algn="l"/>
                <a:tab pos="6237000" algn="l"/>
                <a:tab pos="7245000" algn="l"/>
                <a:tab pos="8253359" algn="l"/>
                <a:tab pos="926136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2pPr>
            <a:lvl3pPr marL="1259999" marR="0" lvl="2" indent="-252000" algn="l" hangingPunct="0">
              <a:lnSpc>
                <a:spcPct val="100000"/>
              </a:lnSpc>
              <a:spcBef>
                <a:spcPts val="649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StarSymbol"/>
              <a:buChar char="●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  <a:tab pos="8820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3pPr>
            <a:lvl4pPr marL="1764000" marR="0" lvl="3" indent="-25200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StarSymbol"/>
              <a:buChar char=""/>
              <a:tabLst>
                <a:tab pos="252360" algn="l"/>
                <a:tab pos="1260360" algn="l"/>
                <a:tab pos="2268360" algn="l"/>
                <a:tab pos="3276359" algn="l"/>
                <a:tab pos="4284360" algn="l"/>
                <a:tab pos="5292720" algn="l"/>
                <a:tab pos="6300720" algn="l"/>
                <a:tab pos="7308720" algn="l"/>
                <a:tab pos="831672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4pPr>
            <a:lvl5pPr marL="2268359" marR="0" lvl="4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StarSymbol"/>
              <a:buChar char="➔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5pPr>
            <a:lvl6pPr marL="2268359" marR="0" lvl="5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6pPr>
            <a:lvl7pPr marL="2268359" marR="0" lvl="6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7pPr>
            <a:lvl8pPr marL="2268359" marR="0" lvl="7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8pPr>
            <a:lvl9pPr marL="2268359" marR="0" lvl="8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indent="0" algn="l" hangingPunct="0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1007999" algn="l"/>
          <a:tab pos="2015999" algn="l"/>
          <a:tab pos="3024000" algn="l"/>
          <a:tab pos="4031999" algn="l"/>
          <a:tab pos="5040000" algn="l"/>
          <a:tab pos="6048360" algn="l"/>
          <a:tab pos="7056360" algn="l"/>
          <a:tab pos="8064360" algn="l"/>
          <a:tab pos="9072360" algn="l"/>
          <a:tab pos="10080360" algn="l"/>
        </a:tabLst>
        <a:defRPr lang="en-US" altLang="zh-TW" sz="1800" b="0" i="0" u="none" strike="noStrike" kern="1200" spc="99" baseline="0">
          <a:ln>
            <a:noFill/>
          </a:ln>
          <a:solidFill>
            <a:srgbClr val="F20000"/>
          </a:solidFill>
          <a:latin typeface="DejaVu Sans Mono" pitchFamily="49"/>
          <a:ea typeface="微軟正黑體" pitchFamily="34"/>
        </a:defRPr>
      </a:lvl1pPr>
    </p:titleStyle>
    <p:bodyStyle>
      <a:lvl1pPr marL="0" marR="0" indent="0" algn="l" hangingPunct="0">
        <a:lnSpc>
          <a:spcPct val="100000"/>
        </a:lnSpc>
        <a:spcBef>
          <a:spcPts val="873"/>
        </a:spcBef>
        <a:spcAft>
          <a:spcPts val="0"/>
        </a:spcAft>
        <a:tabLst>
          <a:tab pos="630000" algn="l"/>
          <a:tab pos="1638000" algn="l"/>
          <a:tab pos="2646360" algn="l"/>
          <a:tab pos="3654360" algn="l"/>
          <a:tab pos="4662360" algn="l"/>
          <a:tab pos="5670360" algn="l"/>
          <a:tab pos="6678360" algn="l"/>
          <a:tab pos="7686360" algn="l"/>
          <a:tab pos="8694720" algn="l"/>
          <a:tab pos="9702720" algn="l"/>
        </a:tabLst>
        <a:defRPr lang="en-US" altLang="zh-TW" sz="3500" b="0" i="0" u="none" strike="noStrike" kern="1200" spc="99" baseline="0">
          <a:ln>
            <a:noFill/>
          </a:ln>
          <a:latin typeface="DejaVu Sans Mono" pitchFamily="49"/>
          <a:ea typeface="微軟正黑體" pitchFamily="34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 rot="10800000">
            <a:off x="8820000" y="6399719"/>
            <a:ext cx="1247760" cy="1152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12240" y="0"/>
            <a:ext cx="1247760" cy="11523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標題版面配置區 3"/>
          <p:cNvSpPr txBox="1">
            <a:spLocks noGrp="1"/>
          </p:cNvSpPr>
          <p:nvPr>
            <p:ph type="title"/>
          </p:nvPr>
        </p:nvSpPr>
        <p:spPr>
          <a:xfrm>
            <a:off x="144000" y="11160"/>
            <a:ext cx="9720000" cy="420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 altLang="zh-TW"/>
          </a:p>
        </p:txBody>
      </p:sp>
      <p:sp>
        <p:nvSpPr>
          <p:cNvPr id="5" name="文字版面配置區 4"/>
          <p:cNvSpPr txBox="1">
            <a:spLocks noGrp="1"/>
          </p:cNvSpPr>
          <p:nvPr>
            <p:ph type="body" idx="1"/>
          </p:nvPr>
        </p:nvSpPr>
        <p:spPr>
          <a:xfrm>
            <a:off x="180000" y="612000"/>
            <a:ext cx="9720000" cy="65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 compatLnSpc="1"/>
          <a:lstStyle>
            <a:defPPr marL="377640" marR="0" lvl="0" indent="-377640" algn="l" hangingPunct="0">
              <a:lnSpc>
                <a:spcPct val="100000"/>
              </a:lnSpc>
              <a:spcBef>
                <a:spcPts val="873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None/>
              <a:tabLst>
                <a:tab pos="630000" algn="l"/>
                <a:tab pos="1638000" algn="l"/>
                <a:tab pos="2646360" algn="l"/>
                <a:tab pos="3654360" algn="l"/>
                <a:tab pos="4662360" algn="l"/>
                <a:tab pos="5670360" algn="l"/>
                <a:tab pos="6678360" algn="l"/>
                <a:tab pos="7686360" algn="l"/>
                <a:tab pos="8694720" algn="l"/>
                <a:tab pos="970272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defPPr>
            <a:lvl1pPr marL="377640" marR="0" lvl="0" indent="-377640" algn="l" hangingPunct="0">
              <a:lnSpc>
                <a:spcPct val="100000"/>
              </a:lnSpc>
              <a:spcBef>
                <a:spcPts val="873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630000" algn="l"/>
                <a:tab pos="1638000" algn="l"/>
                <a:tab pos="2646360" algn="l"/>
                <a:tab pos="3654360" algn="l"/>
                <a:tab pos="4662360" algn="l"/>
                <a:tab pos="5670360" algn="l"/>
                <a:tab pos="6678360" algn="l"/>
                <a:tab pos="7686360" algn="l"/>
                <a:tab pos="8694720" algn="l"/>
                <a:tab pos="970272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1pPr>
            <a:lvl2pPr marL="820799" marR="0" lvl="1" indent="-316800" algn="l" hangingPunct="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StarSymbol"/>
              <a:buChar char="➢"/>
              <a:tabLst>
                <a:tab pos="188640" algn="l"/>
                <a:tab pos="1196640" algn="l"/>
                <a:tab pos="2204999" algn="l"/>
                <a:tab pos="3213000" algn="l"/>
                <a:tab pos="4221000" algn="l"/>
                <a:tab pos="5229000" algn="l"/>
                <a:tab pos="6237000" algn="l"/>
                <a:tab pos="7245000" algn="l"/>
                <a:tab pos="8253359" algn="l"/>
                <a:tab pos="926136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2pPr>
            <a:lvl3pPr marL="1259999" marR="0" lvl="2" indent="-252000" algn="l" hangingPunct="0">
              <a:lnSpc>
                <a:spcPct val="100000"/>
              </a:lnSpc>
              <a:spcBef>
                <a:spcPts val="649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StarSymbol"/>
              <a:buChar char="●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  <a:tab pos="8820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3pPr>
            <a:lvl4pPr marL="1764000" marR="0" lvl="3" indent="-25200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StarSymbol"/>
              <a:buChar char=""/>
              <a:tabLst>
                <a:tab pos="252360" algn="l"/>
                <a:tab pos="1260360" algn="l"/>
                <a:tab pos="2268360" algn="l"/>
                <a:tab pos="3276359" algn="l"/>
                <a:tab pos="4284360" algn="l"/>
                <a:tab pos="5292720" algn="l"/>
                <a:tab pos="6300720" algn="l"/>
                <a:tab pos="7308720" algn="l"/>
                <a:tab pos="831672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4pPr>
            <a:lvl5pPr marL="2268359" marR="0" lvl="4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StarSymbol"/>
              <a:buChar char="➔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5pPr>
            <a:lvl6pPr marL="2268359" marR="0" lvl="5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6pPr>
            <a:lvl7pPr marL="2268359" marR="0" lvl="6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7pPr>
            <a:lvl8pPr marL="2268359" marR="0" lvl="7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8pPr>
            <a:lvl9pPr marL="2268359" marR="0" lvl="8" indent="-252360" algn="l" hangingPunct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Wingdings" pitchFamily="2"/>
              <a:buChar char=""/>
              <a:tabLst>
                <a:tab pos="755639" algn="l"/>
                <a:tab pos="1763640" algn="l"/>
                <a:tab pos="2771640" algn="l"/>
                <a:tab pos="3779640" algn="l"/>
                <a:tab pos="4787640" algn="l"/>
                <a:tab pos="5795640" algn="l"/>
                <a:tab pos="6803999" algn="l"/>
                <a:tab pos="7812000" algn="l"/>
              </a:tabLst>
              <a:defRPr lang="en-US" sz="3500" b="0" i="0" u="none" strike="noStrike" kern="1200" spc="99" baseline="0">
                <a:ln>
                  <a:noFill/>
                </a:ln>
                <a:latin typeface="DejaVu Sans Mono" pitchFamily="49"/>
                <a:ea typeface="微軟正黑體" pitchFamily="34"/>
                <a:cs typeface="DejaVu Sans Mono" pitchFamily="49"/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6" name="文字方塊 11"/>
          <p:cNvSpPr/>
          <p:nvPr/>
        </p:nvSpPr>
        <p:spPr>
          <a:xfrm>
            <a:off x="9468000" y="7246800"/>
            <a:ext cx="709560" cy="2836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square" lIns="100800" tIns="50400" rIns="100800" bIns="50400" anchor="ctr" anchorCtr="0" compatLnSpc="1">
            <a:spAutoFit/>
          </a:bodyPr>
          <a:lstStyle/>
          <a:p>
            <a:pPr marL="0" marR="0" lvl="0" indent="0" algn="just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86CC0674-563F-49F8-97CA-1B3166C7EED3}" type="slidenum">
              <a:t>‹#›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DejaVu Sans Mono" pitchFamily="49"/>
              <a:ea typeface="DejaVu Sans Mono" pitchFamily="49"/>
              <a:cs typeface="微軟正黑體" pitchFamily="34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36000" y="7128000"/>
            <a:ext cx="4500000" cy="438119"/>
            <a:chOff x="36000" y="7128000"/>
            <a:chExt cx="4500000" cy="438119"/>
          </a:xfrm>
        </p:grpSpPr>
        <p:sp>
          <p:nvSpPr>
            <p:cNvPr id="8" name="文字方塊 7"/>
            <p:cNvSpPr txBox="1"/>
            <p:nvPr/>
          </p:nvSpPr>
          <p:spPr>
            <a:xfrm>
              <a:off x="335520" y="7128000"/>
              <a:ext cx="4200480" cy="4381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1" compatLnSpc="1">
              <a:spAutoFit/>
            </a:bodyPr>
            <a:lstStyle/>
            <a:p>
              <a:pPr marL="0" marR="0" lvl="0" indent="0" algn="l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zh-TW" sz="1200" b="1" i="0" u="none" strike="noStrike" baseline="0">
                  <a:ln>
                    <a:noFill/>
                  </a:ln>
                  <a:solidFill>
                    <a:srgbClr val="0000FF"/>
                  </a:solidFill>
                  <a:latin typeface="DejaVu Sans Mono" pitchFamily="49"/>
                  <a:ea typeface="微軟正黑體" pitchFamily="34"/>
                  <a:cs typeface="微軟正黑體" pitchFamily="34"/>
                  <a:hlinkClick r:id="rId14"/>
                </a:rPr>
                <a:t>四方自動化機械股份有限公司 機電整合部</a:t>
              </a:r>
            </a:p>
            <a:p>
              <a:pPr marL="0" marR="0" lvl="0" indent="0" algn="l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1" i="1" u="none" strike="noStrike" baseline="0">
                  <a:ln>
                    <a:noFill/>
                  </a:ln>
                  <a:solidFill>
                    <a:srgbClr val="0000FF"/>
                  </a:solidFill>
                  <a:latin typeface="DejaVu Sans Mono" pitchFamily="49"/>
                  <a:ea typeface="微軟正黑體" pitchFamily="34"/>
                  <a:cs typeface="微軟正黑體" pitchFamily="34"/>
                  <a:hlinkClick r:id="rId15"/>
                </a:rPr>
                <a:t>Mechatronics Division, Chip Right Corporation</a:t>
              </a:r>
            </a:p>
          </p:txBody>
        </p:sp>
        <p:grpSp>
          <p:nvGrpSpPr>
            <p:cNvPr id="9" name="群組 8"/>
            <p:cNvGrpSpPr/>
            <p:nvPr/>
          </p:nvGrpSpPr>
          <p:grpSpPr>
            <a:xfrm>
              <a:off x="36000" y="7200000"/>
              <a:ext cx="309240" cy="309239"/>
              <a:chOff x="36000" y="7200000"/>
              <a:chExt cx="309240" cy="309239"/>
            </a:xfrm>
          </p:grpSpPr>
          <p:sp>
            <p:nvSpPr>
              <p:cNvPr id="10" name="手繪多邊形 9"/>
              <p:cNvSpPr/>
              <p:nvPr/>
            </p:nvSpPr>
            <p:spPr>
              <a:xfrm>
                <a:off x="36000" y="7200000"/>
                <a:ext cx="143640" cy="143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00" h="400">
                    <a:moveTo>
                      <a:pt x="0" y="355"/>
                    </a:moveTo>
                    <a:lnTo>
                      <a:pt x="0" y="400"/>
                    </a:lnTo>
                    <a:lnTo>
                      <a:pt x="400" y="400"/>
                    </a:lnTo>
                    <a:lnTo>
                      <a:pt x="400" y="0"/>
                    </a:lnTo>
                    <a:lnTo>
                      <a:pt x="354" y="0"/>
                    </a:lnTo>
                    <a:cubicBezTo>
                      <a:pt x="309" y="195"/>
                      <a:pt x="218" y="310"/>
                      <a:pt x="0" y="355"/>
                    </a:cubicBezTo>
                    <a:close/>
                  </a:path>
                </a:pathLst>
              </a:custGeom>
              <a:solidFill>
                <a:srgbClr val="01A064"/>
              </a:solidFill>
              <a:ln w="0">
                <a:solidFill>
                  <a:srgbClr val="01A064"/>
                </a:solidFill>
                <a:prstDash val="solid"/>
              </a:ln>
            </p:spPr>
            <p:txBody>
              <a:bodyPr wrap="none" lIns="100800" tIns="50400" rIns="100800" bIns="50400" anchorCtr="0" compatLnSpc="1"/>
              <a:lstStyle/>
              <a:p>
                <a:pPr marL="0" marR="0" lvl="0" indent="0" algn="l" hangingPunct="0">
                  <a:lnSpc>
                    <a:spcPct val="93000"/>
                  </a:lnSpc>
                  <a:spcBef>
                    <a:spcPts val="150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2"/>
                  <a:ea typeface="微軟正黑體" pitchFamily="34"/>
                  <a:cs typeface="微軟正黑體" pitchFamily="34"/>
                </a:endParaRPr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36000" y="7365240"/>
                <a:ext cx="143640" cy="143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00" h="400">
                    <a:moveTo>
                      <a:pt x="0" y="45"/>
                    </a:moveTo>
                    <a:lnTo>
                      <a:pt x="0" y="0"/>
                    </a:lnTo>
                    <a:lnTo>
                      <a:pt x="400" y="0"/>
                    </a:lnTo>
                    <a:lnTo>
                      <a:pt x="400" y="400"/>
                    </a:lnTo>
                    <a:lnTo>
                      <a:pt x="355" y="400"/>
                    </a:lnTo>
                    <a:cubicBezTo>
                      <a:pt x="309" y="205"/>
                      <a:pt x="218" y="90"/>
                      <a:pt x="0" y="45"/>
                    </a:cubicBezTo>
                    <a:close/>
                  </a:path>
                </a:pathLst>
              </a:custGeom>
              <a:solidFill>
                <a:srgbClr val="01A064"/>
              </a:solidFill>
              <a:ln w="0">
                <a:solidFill>
                  <a:srgbClr val="01A064"/>
                </a:solidFill>
                <a:prstDash val="solid"/>
              </a:ln>
            </p:spPr>
            <p:txBody>
              <a:bodyPr wrap="none" lIns="100800" tIns="50400" rIns="100800" bIns="50400" anchorCtr="0" compatLnSpc="1"/>
              <a:lstStyle/>
              <a:p>
                <a:pPr marL="0" marR="0" lvl="0" indent="0" algn="l" hangingPunct="0">
                  <a:lnSpc>
                    <a:spcPct val="93000"/>
                  </a:lnSpc>
                  <a:spcBef>
                    <a:spcPts val="150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2"/>
                  <a:ea typeface="微軟正黑體" pitchFamily="34"/>
                  <a:cs typeface="微軟正黑體" pitchFamily="34"/>
                </a:endParaRPr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201600" y="7200360"/>
                <a:ext cx="143640" cy="143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00" h="400">
                    <a:moveTo>
                      <a:pt x="400" y="355"/>
                    </a:moveTo>
                    <a:lnTo>
                      <a:pt x="400" y="400"/>
                    </a:lnTo>
                    <a:lnTo>
                      <a:pt x="0" y="400"/>
                    </a:lnTo>
                    <a:lnTo>
                      <a:pt x="0" y="0"/>
                    </a:lnTo>
                    <a:lnTo>
                      <a:pt x="45" y="0"/>
                    </a:lnTo>
                    <a:cubicBezTo>
                      <a:pt x="91" y="195"/>
                      <a:pt x="182" y="310"/>
                      <a:pt x="400" y="355"/>
                    </a:cubicBezTo>
                    <a:close/>
                  </a:path>
                </a:pathLst>
              </a:custGeom>
              <a:solidFill>
                <a:srgbClr val="01A064"/>
              </a:solidFill>
              <a:ln w="0">
                <a:solidFill>
                  <a:srgbClr val="01A064"/>
                </a:solidFill>
                <a:prstDash val="solid"/>
              </a:ln>
            </p:spPr>
            <p:txBody>
              <a:bodyPr wrap="none" lIns="100800" tIns="50400" rIns="100800" bIns="50400" anchorCtr="0" compatLnSpc="1"/>
              <a:lstStyle/>
              <a:p>
                <a:pPr marL="0" marR="0" lvl="0" indent="0" algn="l" hangingPunct="0">
                  <a:lnSpc>
                    <a:spcPct val="93000"/>
                  </a:lnSpc>
                  <a:spcBef>
                    <a:spcPts val="150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2"/>
                  <a:ea typeface="微軟正黑體" pitchFamily="34"/>
                  <a:cs typeface="微軟正黑體" pitchFamily="34"/>
                </a:endParaRPr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201600" y="7365599"/>
                <a:ext cx="143640" cy="143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00" h="400">
                    <a:moveTo>
                      <a:pt x="400" y="44"/>
                    </a:moveTo>
                    <a:lnTo>
                      <a:pt x="400" y="0"/>
                    </a:lnTo>
                    <a:lnTo>
                      <a:pt x="0" y="0"/>
                    </a:lnTo>
                    <a:lnTo>
                      <a:pt x="0" y="400"/>
                    </a:lnTo>
                    <a:lnTo>
                      <a:pt x="45" y="400"/>
                    </a:lnTo>
                    <a:cubicBezTo>
                      <a:pt x="91" y="204"/>
                      <a:pt x="182" y="90"/>
                      <a:pt x="400" y="44"/>
                    </a:cubicBezTo>
                    <a:close/>
                  </a:path>
                </a:pathLst>
              </a:custGeom>
              <a:solidFill>
                <a:srgbClr val="01A064"/>
              </a:solidFill>
              <a:ln w="0">
                <a:solidFill>
                  <a:srgbClr val="01A064"/>
                </a:solidFill>
                <a:prstDash val="solid"/>
              </a:ln>
            </p:spPr>
            <p:txBody>
              <a:bodyPr wrap="none" lIns="100800" tIns="50400" rIns="100800" bIns="50400" anchorCtr="0" compatLnSpc="1"/>
              <a:lstStyle/>
              <a:p>
                <a:pPr marL="0" marR="0" lvl="0" indent="0" algn="l" hangingPunct="0">
                  <a:lnSpc>
                    <a:spcPct val="93000"/>
                  </a:lnSpc>
                  <a:spcBef>
                    <a:spcPts val="150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2"/>
                  <a:ea typeface="微軟正黑體" pitchFamily="34"/>
                  <a:cs typeface="微軟正黑體" pitchFamily="34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indent="0" algn="l" hangingPunct="0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1007999" algn="l"/>
          <a:tab pos="2015999" algn="l"/>
          <a:tab pos="3024000" algn="l"/>
          <a:tab pos="4031999" algn="l"/>
          <a:tab pos="5040000" algn="l"/>
          <a:tab pos="6048360" algn="l"/>
          <a:tab pos="7056360" algn="l"/>
          <a:tab pos="8064360" algn="l"/>
          <a:tab pos="9072360" algn="l"/>
          <a:tab pos="10080360" algn="l"/>
        </a:tabLst>
        <a:defRPr lang="en-US" altLang="zh-TW" sz="1800" b="0" i="0" u="none" strike="noStrike" kern="1200" spc="99" baseline="0">
          <a:ln>
            <a:noFill/>
          </a:ln>
          <a:solidFill>
            <a:srgbClr val="F20000"/>
          </a:solidFill>
          <a:latin typeface="DejaVu Sans Mono" pitchFamily="49"/>
          <a:ea typeface="微軟正黑體" pitchFamily="34"/>
        </a:defRPr>
      </a:lvl1pPr>
    </p:titleStyle>
    <p:bodyStyle>
      <a:lvl1pPr marL="0" marR="0" indent="0" algn="l" hangingPunct="0">
        <a:lnSpc>
          <a:spcPct val="100000"/>
        </a:lnSpc>
        <a:spcBef>
          <a:spcPts val="873"/>
        </a:spcBef>
        <a:spcAft>
          <a:spcPts val="0"/>
        </a:spcAft>
        <a:tabLst>
          <a:tab pos="630000" algn="l"/>
          <a:tab pos="1638000" algn="l"/>
          <a:tab pos="2646360" algn="l"/>
          <a:tab pos="3654360" algn="l"/>
          <a:tab pos="4662360" algn="l"/>
          <a:tab pos="5670360" algn="l"/>
          <a:tab pos="6678360" algn="l"/>
          <a:tab pos="7686360" algn="l"/>
          <a:tab pos="8694720" algn="l"/>
          <a:tab pos="9702720" algn="l"/>
        </a:tabLst>
        <a:defRPr lang="en-US" altLang="zh-TW" sz="3500" b="0" i="0" u="none" strike="noStrike" kern="1200" spc="99" baseline="0">
          <a:ln>
            <a:noFill/>
          </a:ln>
          <a:latin typeface="DejaVu Sans Mono" pitchFamily="49"/>
          <a:ea typeface="微軟正黑體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群組 4"/>
          <p:cNvGrpSpPr/>
          <p:nvPr/>
        </p:nvGrpSpPr>
        <p:grpSpPr>
          <a:xfrm>
            <a:off x="71760" y="466666"/>
            <a:ext cx="9721088" cy="6367929"/>
            <a:chOff x="350191" y="494554"/>
            <a:chExt cx="9721088" cy="6367929"/>
          </a:xfrm>
        </p:grpSpPr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331360" y="936000"/>
              <a:ext cx="6975000" cy="49503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文字方塊 7"/>
            <p:cNvSpPr txBox="1"/>
            <p:nvPr/>
          </p:nvSpPr>
          <p:spPr>
            <a:xfrm>
              <a:off x="538407" y="1841352"/>
              <a:ext cx="1593811" cy="319852"/>
            </a:xfrm>
            <a:prstGeom prst="rect">
              <a:avLst/>
            </a:prstGeom>
            <a:noFill/>
            <a:ln w="0">
              <a:noFill/>
              <a:prstDash val="solid"/>
            </a:ln>
          </p:spPr>
          <p:txBody>
            <a:bodyPr wrap="none" lIns="90000" tIns="45000" rIns="90000" bIns="45000" anchor="ctr" anchorCtr="0" compatLnSpc="1">
              <a:spAutoFit/>
            </a:bodyPr>
            <a:lstStyle/>
            <a:p>
              <a:pPr marL="0" marR="0" lvl="0" indent="0" algn="ctr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altLang="zh-TW" sz="1600" b="1" i="0" u="none" strike="noStrike" spc="201" baseline="0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Tray</a:t>
              </a:r>
              <a:r>
                <a:rPr lang="en-US" altLang="zh-TW" sz="1600" b="1" i="0" u="none" strike="noStrike" spc="201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 Loader</a:t>
              </a:r>
              <a:endParaRPr lang="zh-TW" sz="1600" b="1" i="0" u="none" strike="noStrike" spc="201" baseline="0" dirty="0">
                <a:ln>
                  <a:noFill/>
                </a:ln>
                <a:solidFill>
                  <a:srgbClr val="3333FF"/>
                </a:solidFill>
                <a:latin typeface="DejaVu Sans Mono" pitchFamily="49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6256729" y="494554"/>
              <a:ext cx="1850549" cy="319852"/>
            </a:xfrm>
            <a:prstGeom prst="rect">
              <a:avLst/>
            </a:prstGeom>
            <a:noFill/>
            <a:ln w="0">
              <a:noFill/>
              <a:prstDash val="solid"/>
            </a:ln>
          </p:spPr>
          <p:txBody>
            <a:bodyPr wrap="none" lIns="90000" tIns="45000" rIns="90000" bIns="45000" anchor="ctr" anchorCtr="0" compatLnSpc="1">
              <a:spAutoFit/>
            </a:bodyPr>
            <a:lstStyle/>
            <a:p>
              <a:pPr marL="0" marR="0" lvl="0" indent="0" algn="ctr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altLang="zh-TW" sz="1600" b="1" i="0" u="none" strike="noStrike" spc="201" baseline="0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Tray</a:t>
              </a:r>
              <a:r>
                <a:rPr lang="en-US" altLang="zh-TW" sz="1600" b="1" i="0" u="none" strike="noStrike" spc="201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 Unloader</a:t>
              </a:r>
              <a:endParaRPr lang="zh-TW" sz="1600" b="1" i="0" u="none" strike="noStrike" spc="201" baseline="0" dirty="0">
                <a:ln>
                  <a:noFill/>
                </a:ln>
                <a:solidFill>
                  <a:srgbClr val="3333FF"/>
                </a:solidFill>
                <a:latin typeface="DejaVu Sans Mono" pitchFamily="49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684000" y="2983319"/>
              <a:ext cx="1548000" cy="333720"/>
            </a:xfrm>
            <a:prstGeom prst="rect">
              <a:avLst/>
            </a:prstGeom>
            <a:noFill/>
            <a:ln w="0">
              <a:noFill/>
              <a:prstDash val="solid"/>
            </a:ln>
          </p:spPr>
          <p:txBody>
            <a:bodyPr wrap="none" lIns="90000" tIns="45000" rIns="90000" bIns="45000" anchor="ctr" anchorCtr="0" compatLnSpc="1">
              <a:spAutoFit/>
            </a:bodyPr>
            <a:lstStyle/>
            <a:p>
              <a:pPr marL="0" marR="0" lvl="0" indent="0" algn="ctr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600" b="1" i="0" u="none" strike="noStrike" spc="201" baseline="0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X/Y Table</a:t>
              </a:r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7149806" y="2749034"/>
              <a:ext cx="1389844" cy="319852"/>
            </a:xfrm>
            <a:prstGeom prst="rect">
              <a:avLst/>
            </a:prstGeom>
            <a:noFill/>
            <a:ln w="0">
              <a:noFill/>
              <a:prstDash val="solid"/>
            </a:ln>
          </p:spPr>
          <p:txBody>
            <a:bodyPr wrap="none" lIns="90000" tIns="45000" rIns="90000" bIns="45000" anchor="ctr" anchorCtr="0" compatLnSpc="1">
              <a:spAutoFit/>
            </a:bodyPr>
            <a:lstStyle/>
            <a:p>
              <a:pPr marL="0" marR="0" lvl="0" indent="0" algn="ctr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altLang="zh-TW" sz="1600" b="1" spc="201" dirty="0"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Rotatory</a:t>
              </a:r>
              <a:endParaRPr lang="zh-TW" sz="1600" b="1" i="0" u="none" strike="noStrike" spc="201" baseline="0" dirty="0">
                <a:ln>
                  <a:noFill/>
                </a:ln>
                <a:solidFill>
                  <a:srgbClr val="3333FF"/>
                </a:solidFill>
                <a:latin typeface="DejaVu Sans Mono" pitchFamily="49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350191" y="5807790"/>
              <a:ext cx="2554824" cy="548825"/>
            </a:xfrm>
            <a:prstGeom prst="rect">
              <a:avLst/>
            </a:prstGeom>
            <a:noFill/>
            <a:ln w="0">
              <a:noFill/>
              <a:prstDash val="solid"/>
            </a:ln>
          </p:spPr>
          <p:txBody>
            <a:bodyPr wrap="square" lIns="90000" tIns="45000" rIns="90000" bIns="45000" anchor="ctr" anchorCtr="0" compatLnSpc="1">
              <a:spAutoFit/>
            </a:bodyPr>
            <a:lstStyle/>
            <a:p>
              <a:pPr marL="0" marR="0" lvl="0" indent="0" algn="ctr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altLang="zh-CN" sz="1600" b="1" i="0" u="none" strike="noStrike" spc="201" baseline="0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IC </a:t>
              </a:r>
              <a:r>
                <a:rPr lang="en-US" altLang="zh-TW" sz="1600" b="1" i="0" u="none" strike="noStrike" spc="201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Rotat</a:t>
              </a:r>
              <a:r>
                <a:rPr lang="en-US" altLang="zh-CN" sz="1600" b="1" i="0" u="none" strike="noStrike" spc="201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e Module</a:t>
              </a:r>
              <a:endParaRPr lang="zh-TW" sz="1600" b="1" i="0" u="none" strike="noStrike" spc="201" baseline="0" dirty="0">
                <a:ln>
                  <a:noFill/>
                </a:ln>
                <a:solidFill>
                  <a:srgbClr val="3333FF"/>
                </a:solidFill>
                <a:latin typeface="DejaVu Sans Mono" pitchFamily="49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3189451" y="6542631"/>
              <a:ext cx="1850549" cy="319852"/>
            </a:xfrm>
            <a:prstGeom prst="rect">
              <a:avLst/>
            </a:prstGeom>
            <a:noFill/>
            <a:ln w="0">
              <a:noFill/>
              <a:prstDash val="solid"/>
            </a:ln>
          </p:spPr>
          <p:txBody>
            <a:bodyPr wrap="none" lIns="90000" tIns="45000" rIns="90000" bIns="45000" anchor="ctr" anchorCtr="0" compatLnSpc="1">
              <a:spAutoFit/>
            </a:bodyPr>
            <a:lstStyle/>
            <a:p>
              <a:pPr marL="0" marR="0" lvl="0" indent="0" algn="ctr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altLang="zh-TW" sz="1600" b="1" spc="201" dirty="0"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Taping Module</a:t>
              </a:r>
              <a:endParaRPr lang="zh-TW" sz="1600" b="1" i="0" u="none" strike="noStrike" spc="201" baseline="0" dirty="0">
                <a:ln>
                  <a:noFill/>
                </a:ln>
                <a:solidFill>
                  <a:srgbClr val="3333FF"/>
                </a:solidFill>
                <a:latin typeface="DejaVu Sans Mono" pitchFamily="49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7935395" y="6356615"/>
              <a:ext cx="2135884" cy="31985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="ctr" anchorCtr="0" compatLnSpc="1">
              <a:spAutoFit/>
            </a:bodyPr>
            <a:lstStyle/>
            <a:p>
              <a:pPr marL="0" marR="0" lvl="0" indent="0" algn="ctr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altLang="zh-TW" sz="1600" b="1" i="0" u="none" strike="noStrike" spc="201" baseline="0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Reel </a:t>
              </a:r>
              <a:r>
                <a:rPr lang="en-US" altLang="zh-TW" sz="1600" b="1" spc="201" dirty="0"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Unloader</a:t>
              </a: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2724395" y="6121553"/>
              <a:ext cx="1757189" cy="31985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="ctr" anchorCtr="0" compatLnSpc="1">
              <a:spAutoFit/>
            </a:bodyPr>
            <a:lstStyle/>
            <a:p>
              <a:pPr marL="0" marR="0" lvl="0" indent="0" algn="ctr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altLang="zh-TW" sz="1600" b="1" i="0" u="none" strike="noStrike" spc="201" baseline="0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Pocket </a:t>
              </a:r>
              <a:r>
                <a:rPr lang="en-US" sz="1600" b="1" i="0" u="none" strike="noStrike" spc="201" baseline="0" dirty="0">
                  <a:ln>
                    <a:noFill/>
                  </a:ln>
                  <a:solidFill>
                    <a:srgbClr val="3333FF"/>
                  </a:solidFill>
                  <a:latin typeface="DejaVu Sans Mono" pitchFamily="49"/>
                  <a:ea typeface="微軟正黑體" pitchFamily="34"/>
                  <a:cs typeface="微軟正黑體" pitchFamily="34"/>
                </a:rPr>
                <a:t>CCD</a:t>
              </a:r>
            </a:p>
          </p:txBody>
        </p:sp>
        <p:sp>
          <p:nvSpPr>
            <p:cNvPr id="19" name="直線接點 18"/>
            <p:cNvSpPr/>
            <p:nvPr/>
          </p:nvSpPr>
          <p:spPr>
            <a:xfrm flipV="1">
              <a:off x="2376016" y="5147999"/>
              <a:ext cx="1763984" cy="821979"/>
            </a:xfrm>
            <a:prstGeom prst="line">
              <a:avLst/>
            </a:prstGeom>
            <a:noFill/>
            <a:ln w="18000">
              <a:solidFill>
                <a:srgbClr val="3333FF"/>
              </a:solidFill>
              <a:prstDash val="solid"/>
              <a:tailEnd type="arrow"/>
            </a:ln>
          </p:spPr>
          <p:txBody>
            <a:bodyPr wrap="none" lIns="99000" tIns="54000" rIns="99000" bIns="54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20" name="直線接點 19"/>
            <p:cNvSpPr/>
            <p:nvPr/>
          </p:nvSpPr>
          <p:spPr>
            <a:xfrm>
              <a:off x="2232000" y="3131999"/>
              <a:ext cx="2124000" cy="0"/>
            </a:xfrm>
            <a:prstGeom prst="line">
              <a:avLst/>
            </a:prstGeom>
            <a:noFill/>
            <a:ln w="18000">
              <a:solidFill>
                <a:srgbClr val="3333FF"/>
              </a:solidFill>
              <a:prstDash val="solid"/>
              <a:tailEnd type="arrow"/>
            </a:ln>
          </p:spPr>
          <p:txBody>
            <a:bodyPr wrap="none" lIns="99000" tIns="54000" rIns="99000" bIns="54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22" name="直線接點 21"/>
            <p:cNvSpPr/>
            <p:nvPr/>
          </p:nvSpPr>
          <p:spPr>
            <a:xfrm>
              <a:off x="2231280" y="2060999"/>
              <a:ext cx="612000" cy="360001"/>
            </a:xfrm>
            <a:prstGeom prst="line">
              <a:avLst/>
            </a:prstGeom>
            <a:noFill/>
            <a:ln w="18000">
              <a:solidFill>
                <a:srgbClr val="3333FF"/>
              </a:solidFill>
              <a:prstDash val="solid"/>
              <a:tailEnd type="arrow"/>
            </a:ln>
          </p:spPr>
          <p:txBody>
            <a:bodyPr wrap="none" lIns="99000" tIns="54000" rIns="99000" bIns="54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23" name="直線接點 22"/>
            <p:cNvSpPr/>
            <p:nvPr/>
          </p:nvSpPr>
          <p:spPr>
            <a:xfrm flipH="1">
              <a:off x="6660000" y="827999"/>
              <a:ext cx="503999" cy="1476001"/>
            </a:xfrm>
            <a:prstGeom prst="line">
              <a:avLst/>
            </a:prstGeom>
            <a:noFill/>
            <a:ln w="18000">
              <a:solidFill>
                <a:srgbClr val="3333FF"/>
              </a:solidFill>
              <a:prstDash val="solid"/>
              <a:tailEnd type="arrow"/>
            </a:ln>
          </p:spPr>
          <p:txBody>
            <a:bodyPr wrap="none" lIns="99000" tIns="54000" rIns="99000" bIns="54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24" name="直線接點 23"/>
            <p:cNvSpPr/>
            <p:nvPr/>
          </p:nvSpPr>
          <p:spPr>
            <a:xfrm flipH="1">
              <a:off x="4599376" y="2983319"/>
              <a:ext cx="2564622" cy="1388795"/>
            </a:xfrm>
            <a:prstGeom prst="line">
              <a:avLst/>
            </a:prstGeom>
            <a:noFill/>
            <a:ln w="18000">
              <a:solidFill>
                <a:srgbClr val="3333FF"/>
              </a:solidFill>
              <a:prstDash val="solid"/>
              <a:tailEnd type="arrow"/>
            </a:ln>
          </p:spPr>
          <p:txBody>
            <a:bodyPr wrap="none" lIns="99000" tIns="54000" rIns="99000" bIns="54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25" name="直線接點 24"/>
            <p:cNvSpPr/>
            <p:nvPr/>
          </p:nvSpPr>
          <p:spPr>
            <a:xfrm flipV="1">
              <a:off x="4404239" y="5399999"/>
              <a:ext cx="635761" cy="781737"/>
            </a:xfrm>
            <a:prstGeom prst="line">
              <a:avLst/>
            </a:prstGeom>
            <a:ln w="1905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lIns="99000" tIns="54000" rIns="99000" bIns="54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26" name="直線接點 25"/>
            <p:cNvSpPr/>
            <p:nvPr/>
          </p:nvSpPr>
          <p:spPr>
            <a:xfrm flipV="1">
              <a:off x="5040000" y="5368319"/>
              <a:ext cx="288000" cy="1255355"/>
            </a:xfrm>
            <a:prstGeom prst="line">
              <a:avLst/>
            </a:prstGeom>
            <a:noFill/>
            <a:ln w="18000">
              <a:solidFill>
                <a:srgbClr val="3333FF"/>
              </a:solidFill>
              <a:prstDash val="solid"/>
              <a:tailEnd type="arrow"/>
            </a:ln>
          </p:spPr>
          <p:txBody>
            <a:bodyPr wrap="none" lIns="99000" tIns="54000" rIns="99000" bIns="54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27" name="直線接點 26"/>
            <p:cNvSpPr/>
            <p:nvPr/>
          </p:nvSpPr>
          <p:spPr>
            <a:xfrm flipH="1" flipV="1">
              <a:off x="6462752" y="5399998"/>
              <a:ext cx="197247" cy="720645"/>
            </a:xfrm>
            <a:prstGeom prst="line">
              <a:avLst/>
            </a:prstGeom>
            <a:noFill/>
            <a:ln w="18000">
              <a:solidFill>
                <a:srgbClr val="F79646"/>
              </a:solidFill>
              <a:prstDash val="solid"/>
              <a:tailEnd type="arrow"/>
            </a:ln>
          </p:spPr>
          <p:txBody>
            <a:bodyPr wrap="none" lIns="99000" tIns="54000" rIns="99000" bIns="54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28" name="直線接點 27"/>
            <p:cNvSpPr/>
            <p:nvPr/>
          </p:nvSpPr>
          <p:spPr>
            <a:xfrm flipH="1" flipV="1">
              <a:off x="8568000" y="5364000"/>
              <a:ext cx="540000" cy="936000"/>
            </a:xfrm>
            <a:prstGeom prst="line">
              <a:avLst/>
            </a:prstGeom>
            <a:noFill/>
            <a:ln w="18000">
              <a:solidFill>
                <a:srgbClr val="3333FF"/>
              </a:solidFill>
              <a:prstDash val="solid"/>
              <a:tailEnd type="arrow"/>
            </a:ln>
          </p:spPr>
          <p:txBody>
            <a:bodyPr wrap="none" lIns="99000" tIns="54000" rIns="99000" bIns="54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29" name="手繪多邊形 28"/>
            <p:cNvSpPr/>
            <p:nvPr/>
          </p:nvSpPr>
          <p:spPr>
            <a:xfrm rot="4579800">
              <a:off x="4232694" y="3722514"/>
              <a:ext cx="1347120" cy="12254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43" h="3405">
                  <a:moveTo>
                    <a:pt x="0" y="2548"/>
                  </a:moveTo>
                  <a:cubicBezTo>
                    <a:pt x="1703" y="4903"/>
                    <a:pt x="5196" y="1852"/>
                    <a:pt x="3085" y="0"/>
                  </a:cubicBezTo>
                </a:path>
              </a:pathLst>
            </a:custGeom>
            <a:noFill/>
            <a:ln w="72000">
              <a:solidFill>
                <a:srgbClr val="FF3333"/>
              </a:solidFill>
              <a:prstDash val="solid"/>
              <a:tailEnd type="arrow"/>
            </a:ln>
          </p:spPr>
          <p:txBody>
            <a:bodyPr wrap="none" lIns="126000" tIns="81000" rIns="126000" bIns="81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30" name="直線接點 29"/>
            <p:cNvSpPr/>
            <p:nvPr/>
          </p:nvSpPr>
          <p:spPr>
            <a:xfrm>
              <a:off x="4257000" y="2232720"/>
              <a:ext cx="1575000" cy="0"/>
            </a:xfrm>
            <a:prstGeom prst="line">
              <a:avLst/>
            </a:prstGeom>
            <a:noFill/>
            <a:ln w="72000">
              <a:solidFill>
                <a:srgbClr val="FF3333"/>
              </a:solidFill>
              <a:prstDash val="solid"/>
              <a:tailEnd type="arrow"/>
            </a:ln>
          </p:spPr>
          <p:txBody>
            <a:bodyPr wrap="none" lIns="126000" tIns="81000" rIns="126000" bIns="81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32" name="直線接點 31"/>
            <p:cNvSpPr/>
            <p:nvPr/>
          </p:nvSpPr>
          <p:spPr>
            <a:xfrm>
              <a:off x="4348800" y="2860200"/>
              <a:ext cx="1116000" cy="0"/>
            </a:xfrm>
            <a:prstGeom prst="line">
              <a:avLst/>
            </a:prstGeom>
            <a:noFill/>
            <a:ln w="72000">
              <a:solidFill>
                <a:srgbClr val="FF3333"/>
              </a:solidFill>
              <a:prstDash val="solid"/>
              <a:headEnd type="arrow"/>
              <a:tailEnd type="arrow"/>
            </a:ln>
          </p:spPr>
          <p:txBody>
            <a:bodyPr wrap="none" lIns="126000" tIns="81000" rIns="126000" bIns="81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  <p:sp>
          <p:nvSpPr>
            <p:cNvPr id="31" name="直線接點 30"/>
            <p:cNvSpPr/>
            <p:nvPr/>
          </p:nvSpPr>
          <p:spPr>
            <a:xfrm flipV="1">
              <a:off x="4905000" y="2304000"/>
              <a:ext cx="0" cy="1116000"/>
            </a:xfrm>
            <a:prstGeom prst="line">
              <a:avLst/>
            </a:prstGeom>
            <a:noFill/>
            <a:ln w="72000">
              <a:solidFill>
                <a:srgbClr val="FF3333"/>
              </a:solidFill>
              <a:prstDash val="solid"/>
              <a:headEnd type="arrow"/>
              <a:tailEnd type="arrow"/>
            </a:ln>
          </p:spPr>
          <p:txBody>
            <a:bodyPr wrap="none" lIns="126000" tIns="81000" rIns="126000" bIns="81000" anchor="ctr" anchorCtr="0" compatLnSpc="1"/>
            <a:lstStyle/>
            <a:p>
              <a:pPr marL="0" marR="0" lvl="0" indent="0" algn="l" hangingPunct="0">
                <a:lnSpc>
                  <a:spcPct val="93000"/>
                </a:lnSpc>
                <a:spcBef>
                  <a:spcPts val="150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微軟正黑體" pitchFamily="34"/>
                <a:cs typeface="微軟正黑體" pitchFamily="34"/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:a16="http://schemas.microsoft.com/office/drawing/2014/main" id="{F1911915-433C-4965-B684-708928116857}"/>
              </a:ext>
            </a:extLst>
          </p:cNvPr>
          <p:cNvSpPr/>
          <p:nvPr/>
        </p:nvSpPr>
        <p:spPr>
          <a:xfrm>
            <a:off x="5481729" y="4268293"/>
            <a:ext cx="230205" cy="23709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2" name="直線接點 41">
            <a:extLst>
              <a:ext uri="{FF2B5EF4-FFF2-40B4-BE49-F238E27FC236}">
                <a16:creationId xmlns:a16="http://schemas.microsoft.com/office/drawing/2014/main" id="{690A2A9B-3A7C-485E-A810-5DE334367616}"/>
              </a:ext>
            </a:extLst>
          </p:cNvPr>
          <p:cNvSpPr/>
          <p:nvPr/>
        </p:nvSpPr>
        <p:spPr>
          <a:xfrm flipH="1">
            <a:off x="5711933" y="4305058"/>
            <a:ext cx="2412003" cy="96585"/>
          </a:xfrm>
          <a:prstGeom prst="line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lIns="99000" tIns="54000" rIns="99000" bIns="54000" anchor="ctr" anchorCtr="0" compatLnSpc="1"/>
          <a:lstStyle/>
          <a:p>
            <a:pPr marL="0" marR="0" lvl="0" indent="0" algn="l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微軟正黑體" pitchFamily="34"/>
              <a:cs typeface="微軟正黑體" pitchFamily="34"/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F607CC10-43A7-40E2-AA37-827DE26D36AE}"/>
              </a:ext>
            </a:extLst>
          </p:cNvPr>
          <p:cNvSpPr txBox="1"/>
          <p:nvPr/>
        </p:nvSpPr>
        <p:spPr>
          <a:xfrm>
            <a:off x="8070270" y="4102184"/>
            <a:ext cx="1853626" cy="741185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ctr" anchorCtr="0" compatLnSpc="1">
            <a:spAutoFit/>
          </a:bodyPr>
          <a:lstStyle/>
          <a:p>
            <a:pPr marL="0" marR="0" lvl="0" indent="0" algn="ctr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altLang="zh-TW" sz="1600" b="1" i="0" u="none" strike="noStrike" spc="201" baseline="0" dirty="0">
                <a:ln>
                  <a:noFill/>
                </a:ln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Fail Bin Box</a:t>
            </a:r>
          </a:p>
          <a:p>
            <a:pPr marL="0" marR="0" lvl="0" indent="0" algn="ctr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altLang="zh-TW" sz="1600" b="1" spc="201" dirty="0"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(Optional)</a:t>
            </a:r>
            <a:endParaRPr lang="en-US" altLang="zh-TW" sz="1600" b="1" i="0" u="none" strike="noStrike" spc="201" baseline="0" dirty="0">
              <a:ln>
                <a:noFill/>
              </a:ln>
              <a:solidFill>
                <a:srgbClr val="F79646"/>
              </a:solidFill>
              <a:latin typeface="DejaVu Sans Mono" pitchFamily="49"/>
              <a:ea typeface="微軟正黑體" pitchFamily="34"/>
              <a:cs typeface="微軟正黑體" pitchFamily="34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F8376862-0134-4E84-9EF6-5ED1C7E3370E}"/>
              </a:ext>
            </a:extLst>
          </p:cNvPr>
          <p:cNvSpPr/>
          <p:nvPr/>
        </p:nvSpPr>
        <p:spPr>
          <a:xfrm>
            <a:off x="4549181" y="3437119"/>
            <a:ext cx="212388" cy="2135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79646"/>
              </a:solidFill>
            </a:endParaRPr>
          </a:p>
        </p:txBody>
      </p:sp>
      <p:sp>
        <p:nvSpPr>
          <p:cNvPr id="38" name="直線接點 37">
            <a:extLst>
              <a:ext uri="{FF2B5EF4-FFF2-40B4-BE49-F238E27FC236}">
                <a16:creationId xmlns:a16="http://schemas.microsoft.com/office/drawing/2014/main" id="{EAFAEE92-2F01-4647-BE05-3485B368D56B}"/>
              </a:ext>
            </a:extLst>
          </p:cNvPr>
          <p:cNvSpPr/>
          <p:nvPr/>
        </p:nvSpPr>
        <p:spPr>
          <a:xfrm flipV="1">
            <a:off x="1809553" y="3565287"/>
            <a:ext cx="2739628" cy="636073"/>
          </a:xfrm>
          <a:prstGeom prst="line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lIns="99000" tIns="54000" rIns="99000" bIns="54000" anchor="ctr" anchorCtr="0" compatLnSpc="1"/>
          <a:lstStyle/>
          <a:p>
            <a:pPr marL="0" marR="0" lvl="0" indent="0" algn="l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微軟正黑體" pitchFamily="34"/>
              <a:cs typeface="微軟正黑體" pitchFamily="34"/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FD1EAA70-BEE9-4FB9-8939-EB9F6D2E22B8}"/>
              </a:ext>
            </a:extLst>
          </p:cNvPr>
          <p:cNvSpPr txBox="1"/>
          <p:nvPr/>
        </p:nvSpPr>
        <p:spPr>
          <a:xfrm>
            <a:off x="242446" y="3830769"/>
            <a:ext cx="1641773" cy="741185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ctr" anchorCtr="0" compatLnSpc="1">
            <a:spAutoFit/>
          </a:bodyPr>
          <a:lstStyle/>
          <a:p>
            <a:pPr marL="0" marR="0" lvl="0" indent="0" algn="ctr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altLang="zh-TW" sz="1600" b="1" i="0" u="none" strike="noStrike" spc="201" baseline="0" dirty="0">
                <a:ln>
                  <a:noFill/>
                </a:ln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Top </a:t>
            </a:r>
            <a:r>
              <a:rPr lang="en-US" sz="1600" b="1" i="0" u="none" strike="noStrike" spc="201" baseline="0" dirty="0">
                <a:ln>
                  <a:noFill/>
                </a:ln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CCD</a:t>
            </a:r>
          </a:p>
          <a:p>
            <a:pPr marL="0" marR="0" lvl="0" indent="0" algn="ctr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spc="201" dirty="0"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(Optional)</a:t>
            </a:r>
            <a:endParaRPr lang="en-US" sz="1600" b="1" i="0" u="none" strike="noStrike" spc="201" baseline="0" dirty="0">
              <a:ln>
                <a:noFill/>
              </a:ln>
              <a:solidFill>
                <a:srgbClr val="F79646"/>
              </a:solidFill>
              <a:latin typeface="DejaVu Sans Mono" pitchFamily="49"/>
              <a:ea typeface="微軟正黑體" pitchFamily="34"/>
              <a:cs typeface="微軟正黑體" pitchFamily="34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230F67AE-072A-7476-F08C-76F955DCB428}"/>
              </a:ext>
            </a:extLst>
          </p:cNvPr>
          <p:cNvSpPr txBox="1"/>
          <p:nvPr/>
        </p:nvSpPr>
        <p:spPr>
          <a:xfrm>
            <a:off x="5553567" y="6017182"/>
            <a:ext cx="2103397" cy="136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rtl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altLang="zh-TW" sz="1800" b="1" i="0" u="none" strike="noStrike" spc="201" baseline="0" dirty="0">
                <a:ln>
                  <a:noFill/>
                </a:ln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Inspection</a:t>
            </a:r>
          </a:p>
          <a:p>
            <a:pPr marL="0" marR="0" lvl="0" indent="0" algn="ctr" rtl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altLang="zh-TW" sz="1800" b="1" spc="201" dirty="0"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After Taping</a:t>
            </a:r>
            <a:endParaRPr lang="en-US" altLang="zh-TW" sz="1800" b="1" i="0" u="none" strike="noStrike" spc="201" baseline="0" dirty="0">
              <a:ln>
                <a:noFill/>
              </a:ln>
              <a:solidFill>
                <a:srgbClr val="F79646"/>
              </a:solidFill>
              <a:latin typeface="DejaVu Sans Mono" pitchFamily="49"/>
              <a:ea typeface="微軟正黑體" pitchFamily="34"/>
              <a:cs typeface="微軟正黑體" pitchFamily="34"/>
            </a:endParaRPr>
          </a:p>
          <a:p>
            <a:pPr marL="0" marR="0" lvl="0" indent="0" algn="ctr" rtl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altLang="zh-TW" sz="1800" b="1" i="0" u="none" strike="noStrike" spc="201" baseline="0" dirty="0">
                <a:ln>
                  <a:noFill/>
                </a:ln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(</a:t>
            </a:r>
            <a:r>
              <a:rPr lang="en-US" altLang="zh-TW" sz="1800" b="1" spc="201" dirty="0"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Optional</a:t>
            </a:r>
            <a:r>
              <a:rPr lang="en-US" altLang="zh-TW" sz="1800" b="1" i="0" u="none" strike="noStrike" spc="201" baseline="0" dirty="0">
                <a:ln>
                  <a:noFill/>
                </a:ln>
                <a:solidFill>
                  <a:srgbClr val="F79646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)</a:t>
            </a:r>
          </a:p>
          <a:p>
            <a:endParaRPr lang="zh-TW" altLang="en-US" dirty="0">
              <a:solidFill>
                <a:srgbClr val="F79646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F183EEEC-C08C-E481-3190-396634E89B18}"/>
              </a:ext>
            </a:extLst>
          </p:cNvPr>
          <p:cNvSpPr txBox="1"/>
          <p:nvPr/>
        </p:nvSpPr>
        <p:spPr>
          <a:xfrm>
            <a:off x="129067" y="5023476"/>
            <a:ext cx="2145102" cy="548825"/>
          </a:xfrm>
          <a:prstGeom prst="rect">
            <a:avLst/>
          </a:prstGeom>
          <a:noFill/>
          <a:ln w="0">
            <a:noFill/>
            <a:prstDash val="solid"/>
          </a:ln>
        </p:spPr>
        <p:txBody>
          <a:bodyPr wrap="square" lIns="90000" tIns="45000" rIns="90000" bIns="45000" anchor="ctr" anchorCtr="0" compatLnSpc="1">
            <a:spAutoFit/>
          </a:bodyPr>
          <a:lstStyle/>
          <a:p>
            <a:pPr marL="0" marR="0" lvl="0" indent="0" algn="ctr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altLang="zh-TW" sz="1600" b="1" i="0" u="none" strike="noStrike" spc="201" baseline="0" dirty="0">
                <a:ln>
                  <a:noFill/>
                </a:ln>
                <a:solidFill>
                  <a:srgbClr val="3333FF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Precision</a:t>
            </a:r>
            <a:r>
              <a:rPr lang="en-US" altLang="zh-TW" sz="1600" b="1" i="0" u="none" strike="noStrike" spc="201" dirty="0">
                <a:ln>
                  <a:noFill/>
                </a:ln>
                <a:solidFill>
                  <a:srgbClr val="3333FF"/>
                </a:solidFill>
                <a:latin typeface="DejaVu Sans Mono" pitchFamily="49"/>
                <a:ea typeface="微軟正黑體" pitchFamily="34"/>
                <a:cs typeface="微軟正黑體" pitchFamily="34"/>
              </a:rPr>
              <a:t> Module</a:t>
            </a:r>
            <a:endParaRPr lang="zh-TW" sz="1600" b="1" i="0" u="none" strike="noStrike" spc="201" baseline="0" dirty="0">
              <a:ln>
                <a:noFill/>
              </a:ln>
              <a:solidFill>
                <a:srgbClr val="3333FF"/>
              </a:solidFill>
              <a:latin typeface="DejaVu Sans Mono" pitchFamily="49"/>
              <a:ea typeface="微軟正黑體" pitchFamily="34"/>
              <a:cs typeface="微軟正黑體" pitchFamily="34"/>
            </a:endParaRPr>
          </a:p>
        </p:txBody>
      </p:sp>
      <p:sp>
        <p:nvSpPr>
          <p:cNvPr id="7" name="直線接點 6">
            <a:extLst>
              <a:ext uri="{FF2B5EF4-FFF2-40B4-BE49-F238E27FC236}">
                <a16:creationId xmlns:a16="http://schemas.microsoft.com/office/drawing/2014/main" id="{F940F2D0-6BE2-F7C1-F7BC-A7F78C319D0D}"/>
              </a:ext>
            </a:extLst>
          </p:cNvPr>
          <p:cNvSpPr/>
          <p:nvPr/>
        </p:nvSpPr>
        <p:spPr>
          <a:xfrm flipV="1">
            <a:off x="1890232" y="4475854"/>
            <a:ext cx="1763984" cy="704763"/>
          </a:xfrm>
          <a:prstGeom prst="line">
            <a:avLst/>
          </a:prstGeom>
          <a:noFill/>
          <a:ln w="18000">
            <a:solidFill>
              <a:srgbClr val="3333FF"/>
            </a:solidFill>
            <a:prstDash val="solid"/>
            <a:tailEnd type="arrow"/>
          </a:ln>
        </p:spPr>
        <p:txBody>
          <a:bodyPr wrap="none" lIns="99000" tIns="54000" rIns="99000" bIns="54000" anchor="ctr" anchorCtr="0" compatLnSpc="1"/>
          <a:lstStyle/>
          <a:p>
            <a:pPr marL="0" marR="0" lvl="0" indent="0" algn="l" hangingPunct="0">
              <a:lnSpc>
                <a:spcPct val="93000"/>
              </a:lnSpc>
              <a:spcBef>
                <a:spcPts val="150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微軟正黑體" pitchFamily="34"/>
              <a:cs typeface="微軟正黑體" pitchFamily="3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mpress範本-四方自動化(中英文)-Prelimina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217b91-43fc-4b10-9e0d-612bd9fec929">
      <Terms xmlns="http://schemas.microsoft.com/office/infopath/2007/PartnerControls"/>
    </lcf76f155ced4ddcb4097134ff3c332f>
    <TaxCatchAll xmlns="ba734d80-ec21-49f2-bded-6f19b183e06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3664F28FBFE240A50AEB887E58DA08" ma:contentTypeVersion="18" ma:contentTypeDescription="Create a new document." ma:contentTypeScope="" ma:versionID="b6c59f4d73caf541263a5fb5e3f71baa">
  <xsd:schema xmlns:xsd="http://www.w3.org/2001/XMLSchema" xmlns:xs="http://www.w3.org/2001/XMLSchema" xmlns:p="http://schemas.microsoft.com/office/2006/metadata/properties" xmlns:ns2="ba734d80-ec21-49f2-bded-6f19b183e064" xmlns:ns3="ee217b91-43fc-4b10-9e0d-612bd9fec929" targetNamespace="http://schemas.microsoft.com/office/2006/metadata/properties" ma:root="true" ma:fieldsID="34a514666c5358e6ce7d8f2cf9132777" ns2:_="" ns3:_="">
    <xsd:import namespace="ba734d80-ec21-49f2-bded-6f19b183e064"/>
    <xsd:import namespace="ee217b91-43fc-4b10-9e0d-612bd9fec9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734d80-ec21-49f2-bded-6f19b183e06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d9c8a7c-8efa-4070-9956-2cdb90ef0901}" ma:internalName="TaxCatchAll" ma:showField="CatchAllData" ma:web="ba734d80-ec21-49f2-bded-6f19b183e0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217b91-43fc-4b10-9e0d-612bd9fec9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3d10416-480e-481c-8858-c1915988b06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52E041-9495-498E-9350-1659D6C07D6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810C01B-00E8-42F2-8168-329055FB02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3236B8-C67F-486B-B0CB-180E7611E417}"/>
</file>

<file path=docProps/app.xml><?xml version="1.0" encoding="utf-8"?>
<Properties xmlns="http://schemas.openxmlformats.org/officeDocument/2006/extended-properties" xmlns:vt="http://schemas.openxmlformats.org/officeDocument/2006/docPropsVTypes">
  <TotalTime>5587</TotalTime>
  <Words>37</Words>
  <Application>Microsoft Office PowerPoint</Application>
  <PresentationFormat>自訂</PresentationFormat>
  <Paragraphs>16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1</vt:i4>
      </vt:variant>
    </vt:vector>
  </HeadingPairs>
  <TitlesOfParts>
    <vt:vector size="9" baseType="lpstr">
      <vt:lpstr>DejaVu Sans Mono</vt:lpstr>
      <vt:lpstr>StarSymbol</vt:lpstr>
      <vt:lpstr>Arial</vt:lpstr>
      <vt:lpstr>Calibri</vt:lpstr>
      <vt:lpstr>Times New Roman</vt:lpstr>
      <vt:lpstr>Wingdings</vt:lpstr>
      <vt:lpstr>Impress範本-四方自動化(中英文)-Preliminary</vt:lpstr>
      <vt:lpstr>預設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Chip Right: CR-YTR201</dc:title>
  <dc:creator>Jacky Lee</dc:creator>
  <cp:lastModifiedBy>EmmanuelCheung(張晞證)</cp:lastModifiedBy>
  <cp:revision>849</cp:revision>
  <dcterms:created xsi:type="dcterms:W3CDTF">2015-07-02T13:44:16Z</dcterms:created>
  <dcterms:modified xsi:type="dcterms:W3CDTF">2023-06-17T05:49:52Z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0x010100BF3664F28FBFE240A50AEB887E58DA08</vt:lpwstr>
  </property>
</Properties>
</file>