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2" r:id="rId4"/>
    <p:sldId id="263" r:id="rId5"/>
    <p:sldId id="264" r:id="rId6"/>
    <p:sldId id="265" r:id="rId7"/>
    <p:sldId id="266" r:id="rId8"/>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2" autoAdjust="0"/>
    <p:restoredTop sz="94660"/>
  </p:normalViewPr>
  <p:slideViewPr>
    <p:cSldViewPr snapToGrid="0">
      <p:cViewPr varScale="1">
        <p:scale>
          <a:sx n="68" d="100"/>
          <a:sy n="68" d="100"/>
        </p:scale>
        <p:origin x="7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標題及內容">
    <p:spTree>
      <p:nvGrpSpPr>
        <p:cNvPr id="1" name=""/>
        <p:cNvGrpSpPr/>
        <p:nvPr/>
      </p:nvGrpSpPr>
      <p:grpSpPr>
        <a:xfrm>
          <a:off x="0" y="0"/>
          <a:ext cx="0" cy="0"/>
          <a:chOff x="0" y="0"/>
          <a:chExt cx="0" cy="0"/>
        </a:xfrm>
      </p:grpSpPr>
      <p:sp>
        <p:nvSpPr>
          <p:cNvPr id="3" name="內容版面配置區 2">
            <a:extLst>
              <a:ext uri="{FF2B5EF4-FFF2-40B4-BE49-F238E27FC236}">
                <a16:creationId xmlns:a16="http://schemas.microsoft.com/office/drawing/2014/main" id="{2E917F70-1D99-4727-918F-75FE8C13365B}"/>
              </a:ext>
            </a:extLst>
          </p:cNvPr>
          <p:cNvSpPr>
            <a:spLocks noGrp="1"/>
          </p:cNvSpPr>
          <p:nvPr>
            <p:ph idx="1"/>
          </p:nvPr>
        </p:nvSpPr>
        <p:spPr>
          <a:xfrm>
            <a:off x="838200" y="1825625"/>
            <a:ext cx="10515600" cy="4351338"/>
          </a:xfrm>
          <a:prstGeom prst="rect">
            <a:avLst/>
          </a:prstGeo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12" name="文字版面配置區 12">
            <a:extLst>
              <a:ext uri="{FF2B5EF4-FFF2-40B4-BE49-F238E27FC236}">
                <a16:creationId xmlns:a16="http://schemas.microsoft.com/office/drawing/2014/main" id="{8D6FFBF8-4724-48B7-BB99-88FE9CA8B102}"/>
              </a:ext>
            </a:extLst>
          </p:cNvPr>
          <p:cNvSpPr>
            <a:spLocks noGrp="1"/>
          </p:cNvSpPr>
          <p:nvPr>
            <p:ph type="body" sz="quarter" idx="13" hasCustomPrompt="1"/>
          </p:nvPr>
        </p:nvSpPr>
        <p:spPr>
          <a:xfrm>
            <a:off x="395536" y="123477"/>
            <a:ext cx="6984776" cy="622972"/>
          </a:xfrm>
          <a:prstGeom prst="rect">
            <a:avLst/>
          </a:prstGeom>
        </p:spPr>
        <p:txBody>
          <a:bodyPr anchor="t">
            <a:noAutofit/>
          </a:bodyPr>
          <a:lstStyle>
            <a:lvl1pPr marL="0" indent="0">
              <a:buNone/>
              <a:defRPr sz="4000" b="1">
                <a:latin typeface="Arial" panose="020B0604020202020204" pitchFamily="34" charset="0"/>
                <a:ea typeface="微軟正黑體" panose="020B0604030504040204" pitchFamily="34" charset="-120"/>
                <a:cs typeface="Arial" panose="020B0604020202020204" pitchFamily="34" charset="0"/>
              </a:defRPr>
            </a:lvl1pPr>
          </a:lstStyle>
          <a:p>
            <a:pPr lvl="0"/>
            <a:r>
              <a:rPr lang="zh-TW" altLang="en-US"/>
              <a:t>插入投影片標題</a:t>
            </a:r>
          </a:p>
        </p:txBody>
      </p:sp>
      <p:sp>
        <p:nvSpPr>
          <p:cNvPr id="13" name="矩形 12">
            <a:extLst>
              <a:ext uri="{FF2B5EF4-FFF2-40B4-BE49-F238E27FC236}">
                <a16:creationId xmlns:a16="http://schemas.microsoft.com/office/drawing/2014/main" id="{8F637DDD-C784-4332-9B53-C14459F3476E}"/>
              </a:ext>
            </a:extLst>
          </p:cNvPr>
          <p:cNvSpPr/>
          <p:nvPr userDrawn="1"/>
        </p:nvSpPr>
        <p:spPr>
          <a:xfrm>
            <a:off x="-1" y="123478"/>
            <a:ext cx="223936" cy="1061510"/>
          </a:xfrm>
          <a:prstGeom prst="rect">
            <a:avLst/>
          </a:prstGeom>
          <a:solidFill>
            <a:srgbClr val="3C7E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文字版面配置區 12">
            <a:extLst>
              <a:ext uri="{FF2B5EF4-FFF2-40B4-BE49-F238E27FC236}">
                <a16:creationId xmlns:a16="http://schemas.microsoft.com/office/drawing/2014/main" id="{4ECDBC2C-B4EE-43DE-9CA1-0D1858D1A389}"/>
              </a:ext>
            </a:extLst>
          </p:cNvPr>
          <p:cNvSpPr>
            <a:spLocks noGrp="1"/>
          </p:cNvSpPr>
          <p:nvPr>
            <p:ph type="body" sz="quarter" idx="14" hasCustomPrompt="1"/>
          </p:nvPr>
        </p:nvSpPr>
        <p:spPr>
          <a:xfrm>
            <a:off x="395536" y="746449"/>
            <a:ext cx="6984776" cy="438539"/>
          </a:xfrm>
          <a:prstGeom prst="rect">
            <a:avLst/>
          </a:prstGeom>
        </p:spPr>
        <p:txBody>
          <a:bodyPr anchor="t">
            <a:noAutofit/>
          </a:bodyPr>
          <a:lstStyle>
            <a:lvl1pPr marL="0" indent="0">
              <a:buNone/>
              <a:defRPr sz="2400">
                <a:latin typeface="Arial" panose="020B0604020202020204" pitchFamily="34" charset="0"/>
                <a:ea typeface="微軟正黑體" panose="020B0604030504040204" pitchFamily="34" charset="-120"/>
                <a:cs typeface="Arial" panose="020B0604020202020204" pitchFamily="34" charset="0"/>
              </a:defRPr>
            </a:lvl1pPr>
          </a:lstStyle>
          <a:p>
            <a:pPr lvl="0"/>
            <a:r>
              <a:rPr lang="zh-TW" altLang="en-US"/>
              <a:t>插入投影片副標題</a:t>
            </a:r>
          </a:p>
        </p:txBody>
      </p:sp>
      <p:sp>
        <p:nvSpPr>
          <p:cNvPr id="2" name="矩形 1">
            <a:extLst>
              <a:ext uri="{FF2B5EF4-FFF2-40B4-BE49-F238E27FC236}">
                <a16:creationId xmlns:a16="http://schemas.microsoft.com/office/drawing/2014/main" id="{35AF3598-1043-0FC8-FBC6-FB5AEC4134BF}"/>
              </a:ext>
            </a:extLst>
          </p:cNvPr>
          <p:cNvSpPr/>
          <p:nvPr userDrawn="1"/>
        </p:nvSpPr>
        <p:spPr>
          <a:xfrm>
            <a:off x="747756" y="6703024"/>
            <a:ext cx="11444244" cy="85126"/>
          </a:xfrm>
          <a:prstGeom prst="rect">
            <a:avLst/>
          </a:prstGeom>
          <a:solidFill>
            <a:srgbClr val="3C7E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文字方塊 3">
            <a:extLst>
              <a:ext uri="{FF2B5EF4-FFF2-40B4-BE49-F238E27FC236}">
                <a16:creationId xmlns:a16="http://schemas.microsoft.com/office/drawing/2014/main" id="{27BDE892-C71D-E80A-7CA9-0C30BC8B4CCD}"/>
              </a:ext>
            </a:extLst>
          </p:cNvPr>
          <p:cNvSpPr txBox="1"/>
          <p:nvPr userDrawn="1"/>
        </p:nvSpPr>
        <p:spPr>
          <a:xfrm>
            <a:off x="-67427" y="6631663"/>
            <a:ext cx="940263" cy="215444"/>
          </a:xfrm>
          <a:prstGeom prst="rect">
            <a:avLst/>
          </a:prstGeom>
          <a:noFill/>
        </p:spPr>
        <p:txBody>
          <a:bodyPr wrap="square" rtlCol="0">
            <a:spAutoFit/>
          </a:bodyPr>
          <a:lstStyle/>
          <a:p>
            <a:r>
              <a:rPr lang="en-US" sz="800" b="1">
                <a:solidFill>
                  <a:srgbClr val="3C7EA2"/>
                </a:solidFill>
                <a:latin typeface="Bahnschrift SemiBold" panose="020B0502040204020203" pitchFamily="34" charset="0"/>
              </a:rPr>
              <a:t>CHIP RIGHT CO.</a:t>
            </a:r>
          </a:p>
        </p:txBody>
      </p:sp>
    </p:spTree>
    <p:extLst>
      <p:ext uri="{BB962C8B-B14F-4D97-AF65-F5344CB8AC3E}">
        <p14:creationId xmlns:p14="http://schemas.microsoft.com/office/powerpoint/2010/main" val="295538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pic>
        <p:nvPicPr>
          <p:cNvPr id="11" name="圖片 10" descr="一張含有 文字 的圖片&#10;&#10;描述是以高可信度產生">
            <a:extLst>
              <a:ext uri="{FF2B5EF4-FFF2-40B4-BE49-F238E27FC236}">
                <a16:creationId xmlns:a16="http://schemas.microsoft.com/office/drawing/2014/main" id="{4A469131-B4F7-4B9B-96FE-35D7A617543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63" t="13275" b="12814"/>
          <a:stretch/>
        </p:blipFill>
        <p:spPr>
          <a:xfrm>
            <a:off x="0" y="-1"/>
            <a:ext cx="12192000" cy="6858001"/>
          </a:xfrm>
          <a:prstGeom prst="rect">
            <a:avLst/>
          </a:prstGeom>
        </p:spPr>
      </p:pic>
      <p:sp>
        <p:nvSpPr>
          <p:cNvPr id="17" name="矩形 16">
            <a:extLst>
              <a:ext uri="{FF2B5EF4-FFF2-40B4-BE49-F238E27FC236}">
                <a16:creationId xmlns:a16="http://schemas.microsoft.com/office/drawing/2014/main" id="{8271A2AA-ADF8-4A57-ACC4-7B84BAC959EA}"/>
              </a:ext>
            </a:extLst>
          </p:cNvPr>
          <p:cNvSpPr/>
          <p:nvPr userDrawn="1"/>
        </p:nvSpPr>
        <p:spPr>
          <a:xfrm>
            <a:off x="0" y="2919760"/>
            <a:ext cx="12192000" cy="290746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文字方塊 8">
            <a:extLst>
              <a:ext uri="{FF2B5EF4-FFF2-40B4-BE49-F238E27FC236}">
                <a16:creationId xmlns:a16="http://schemas.microsoft.com/office/drawing/2014/main" id="{0BFE4E1F-170C-4367-A90D-D9F63AF645DA}"/>
              </a:ext>
            </a:extLst>
          </p:cNvPr>
          <p:cNvSpPr txBox="1"/>
          <p:nvPr userDrawn="1"/>
        </p:nvSpPr>
        <p:spPr>
          <a:xfrm>
            <a:off x="5259092" y="5198011"/>
            <a:ext cx="203271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atin typeface="Arial" panose="020B0604020202020204" pitchFamily="34" charset="0"/>
                <a:cs typeface="Arial" panose="020B0604020202020204" pitchFamily="34" charset="0"/>
              </a:rPr>
              <a:t>CHIP RIGHT CO.</a:t>
            </a:r>
          </a:p>
        </p:txBody>
      </p:sp>
      <p:pic>
        <p:nvPicPr>
          <p:cNvPr id="16" name="圖片 15">
            <a:extLst>
              <a:ext uri="{FF2B5EF4-FFF2-40B4-BE49-F238E27FC236}">
                <a16:creationId xmlns:a16="http://schemas.microsoft.com/office/drawing/2014/main" id="{B3904A40-2050-495C-A376-3199AC71D991}"/>
              </a:ext>
            </a:extLst>
          </p:cNvPr>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10000" b="90000" l="10000" r="90000">
                        <a14:foregroundMark x1="43810" y1="35873" x2="43810" y2="35873"/>
                        <a14:foregroundMark x1="62857" y1="31111" x2="62857" y2="31111"/>
                        <a14:foregroundMark x1="40159" y1="66190" x2="40159" y2="66190"/>
                        <a14:foregroundMark x1="61458" y1="62500" x2="61458" y2="62500"/>
                      </a14:backgroundRemoval>
                    </a14:imgEffect>
                  </a14:imgLayer>
                </a14:imgProps>
              </a:ext>
              <a:ext uri="{28A0092B-C50C-407E-A947-70E740481C1C}">
                <a14:useLocalDpi xmlns:a14="http://schemas.microsoft.com/office/drawing/2010/main" val="0"/>
              </a:ext>
            </a:extLst>
          </a:blip>
          <a:stretch>
            <a:fillRect/>
          </a:stretch>
        </p:blipFill>
        <p:spPr>
          <a:xfrm>
            <a:off x="4984088" y="5182742"/>
            <a:ext cx="399869" cy="399869"/>
          </a:xfrm>
          <a:prstGeom prst="rect">
            <a:avLst/>
          </a:prstGeom>
        </p:spPr>
      </p:pic>
      <p:sp>
        <p:nvSpPr>
          <p:cNvPr id="2" name="標題 1">
            <a:extLst>
              <a:ext uri="{FF2B5EF4-FFF2-40B4-BE49-F238E27FC236}">
                <a16:creationId xmlns:a16="http://schemas.microsoft.com/office/drawing/2014/main" id="{495BEFF8-55CA-4DF0-BA8F-0D03ABD69AD6}"/>
              </a:ext>
            </a:extLst>
          </p:cNvPr>
          <p:cNvSpPr>
            <a:spLocks noGrp="1"/>
          </p:cNvSpPr>
          <p:nvPr>
            <p:ph type="ctrTitle" hasCustomPrompt="1"/>
          </p:nvPr>
        </p:nvSpPr>
        <p:spPr>
          <a:xfrm>
            <a:off x="1524000" y="3165821"/>
            <a:ext cx="9144000" cy="952505"/>
          </a:xfrm>
          <a:prstGeom prst="rect">
            <a:avLst/>
          </a:prstGeom>
        </p:spPr>
        <p:txBody>
          <a:bodyPr anchor="b"/>
          <a:lstStyle>
            <a:lvl1pPr algn="ctr">
              <a:defRPr sz="6000" b="1">
                <a:latin typeface="+mj-lt"/>
                <a:ea typeface="微軟正黑體" panose="020B0604030504040204" pitchFamily="34" charset="-120"/>
              </a:defRPr>
            </a:lvl1pPr>
          </a:lstStyle>
          <a:p>
            <a:r>
              <a:rPr lang="zh-TW" altLang="en-US"/>
              <a:t>按一下以輸入標題</a:t>
            </a:r>
            <a:endParaRPr lang="en-US"/>
          </a:p>
        </p:txBody>
      </p:sp>
      <p:sp>
        <p:nvSpPr>
          <p:cNvPr id="3" name="副標題 2">
            <a:extLst>
              <a:ext uri="{FF2B5EF4-FFF2-40B4-BE49-F238E27FC236}">
                <a16:creationId xmlns:a16="http://schemas.microsoft.com/office/drawing/2014/main" id="{E4458BE3-6874-4E69-BC28-51BDDD985EEA}"/>
              </a:ext>
            </a:extLst>
          </p:cNvPr>
          <p:cNvSpPr>
            <a:spLocks noGrp="1"/>
          </p:cNvSpPr>
          <p:nvPr>
            <p:ph type="subTitle" idx="1" hasCustomPrompt="1"/>
          </p:nvPr>
        </p:nvSpPr>
        <p:spPr>
          <a:xfrm>
            <a:off x="1524000" y="4384791"/>
            <a:ext cx="9144000" cy="699713"/>
          </a:xfrm>
          <a:prstGeom prst="rect">
            <a:avLst/>
          </a:prstGeom>
        </p:spPr>
        <p:txBody>
          <a:bodyPr/>
          <a:lstStyle>
            <a:lvl1pPr marL="0" indent="0" algn="ctr">
              <a:buNone/>
              <a:defRPr sz="2400">
                <a:latin typeface="+mj-lt"/>
                <a:ea typeface="微軟正黑體" panose="020B0604030504040204" pitchFamily="34" charset="-12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按一下以輸入子標題</a:t>
            </a:r>
            <a:endParaRPr lang="en-US"/>
          </a:p>
        </p:txBody>
      </p:sp>
    </p:spTree>
    <p:extLst>
      <p:ext uri="{BB962C8B-B14F-4D97-AF65-F5344CB8AC3E}">
        <p14:creationId xmlns:p14="http://schemas.microsoft.com/office/powerpoint/2010/main" val="1560485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285385"/>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7.jpg"/><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E0790E9-548D-44EA-9358-1AE993CD34DD}"/>
              </a:ext>
            </a:extLst>
          </p:cNvPr>
          <p:cNvSpPr>
            <a:spLocks noGrp="1"/>
          </p:cNvSpPr>
          <p:nvPr>
            <p:ph type="ctrTitle"/>
          </p:nvPr>
        </p:nvSpPr>
        <p:spPr>
          <a:xfrm>
            <a:off x="912106" y="3334560"/>
            <a:ext cx="10885999" cy="1697017"/>
          </a:xfrm>
        </p:spPr>
        <p:txBody>
          <a:bodyPr lIns="91440" tIns="45720" rIns="91440" bIns="45720" anchor="b"/>
          <a:lstStyle/>
          <a:p>
            <a:br>
              <a:rPr lang="en-US" altLang="zh-TW" sz="3600" b="1" dirty="0">
                <a:latin typeface="Calibri" panose="020F0502020204030204" pitchFamily="34" charset="0"/>
                <a:cs typeface="Calibri" panose="020F0502020204030204" pitchFamily="34" charset="0"/>
              </a:rPr>
            </a:br>
            <a:r>
              <a:rPr lang="en-US" altLang="zh-TW" sz="3600" dirty="0">
                <a:latin typeface="Calibri" panose="020F0502020204030204" pitchFamily="34" charset="0"/>
                <a:cs typeface="Calibri" panose="020F0502020204030204" pitchFamily="34" charset="0"/>
              </a:rPr>
              <a:t>CRH220P_</a:t>
            </a:r>
            <a:r>
              <a:rPr lang="zh-TW" altLang="en-US" sz="3200" dirty="0">
                <a:solidFill>
                  <a:srgbClr val="404040"/>
                </a:solidFill>
                <a:latin typeface="Calibri" panose="020F0502020204030204" pitchFamily="34" charset="0"/>
                <a:cs typeface="Segoe UI" panose="020B0502040204020203" pitchFamily="34" charset="0"/>
              </a:rPr>
              <a:t>出</a:t>
            </a:r>
            <a:r>
              <a:rPr lang="zh-TW" altLang="en-US" sz="3200" b="1" dirty="0">
                <a:solidFill>
                  <a:srgbClr val="404040"/>
                </a:solidFill>
                <a:latin typeface="Calibri" panose="020F0502020204030204" pitchFamily="34" charset="0"/>
                <a:cs typeface="Segoe UI" panose="020B0502040204020203" pitchFamily="34" charset="0"/>
              </a:rPr>
              <a:t>料</a:t>
            </a:r>
            <a:r>
              <a:rPr lang="zh-TW" altLang="en-US" sz="3200" dirty="0">
                <a:solidFill>
                  <a:srgbClr val="404040"/>
                </a:solidFill>
                <a:cs typeface="Segoe UI" panose="020B0502040204020203" pitchFamily="34" charset="0"/>
              </a:rPr>
              <a:t>調整步驟</a:t>
            </a:r>
            <a:br>
              <a:rPr lang="zh-TW" altLang="en-US" sz="2000" dirty="0"/>
            </a:br>
            <a:r>
              <a:rPr lang="en-US" altLang="zh-TW" sz="3600" b="1" dirty="0">
                <a:latin typeface="Calibri" panose="020F0502020204030204" pitchFamily="34" charset="0"/>
                <a:cs typeface="Calibri" panose="020F0502020204030204" pitchFamily="34" charset="0"/>
              </a:rPr>
              <a:t> CRH220P_Unloader</a:t>
            </a:r>
            <a:r>
              <a:rPr lang="zh-TW" altLang="en-US" sz="3600" b="1" dirty="0">
                <a:latin typeface="Calibri" panose="020F0502020204030204" pitchFamily="34" charset="0"/>
                <a:cs typeface="Calibri" panose="020F0502020204030204" pitchFamily="34" charset="0"/>
              </a:rPr>
              <a:t> </a:t>
            </a:r>
            <a:r>
              <a:rPr lang="en-US" altLang="zh-TW" sz="3600" b="1" dirty="0">
                <a:latin typeface="Calibri" panose="020F0502020204030204" pitchFamily="34" charset="0"/>
                <a:cs typeface="Calibri" panose="020F0502020204030204" pitchFamily="34" charset="0"/>
              </a:rPr>
              <a:t>tube</a:t>
            </a:r>
            <a:r>
              <a:rPr lang="zh-TW" altLang="en-US" sz="3600" b="1" dirty="0">
                <a:latin typeface="Calibri" panose="020F0502020204030204" pitchFamily="34" charset="0"/>
                <a:cs typeface="Calibri" panose="020F0502020204030204" pitchFamily="34" charset="0"/>
              </a:rPr>
              <a:t> </a:t>
            </a:r>
            <a:r>
              <a:rPr lang="en-US" altLang="zh-TW" sz="3600" b="1" dirty="0">
                <a:latin typeface="Calibri" panose="020F0502020204030204" pitchFamily="34" charset="0"/>
                <a:cs typeface="Calibri" panose="020F0502020204030204" pitchFamily="34" charset="0"/>
              </a:rPr>
              <a:t>adjustment steps</a:t>
            </a:r>
            <a:br>
              <a:rPr lang="en-US" altLang="zh-TW" sz="3600" b="1" dirty="0">
                <a:latin typeface="Calibri" panose="020F0502020204030204" pitchFamily="34" charset="0"/>
                <a:cs typeface="Calibri" panose="020F0502020204030204" pitchFamily="34" charset="0"/>
              </a:rPr>
            </a:br>
            <a:endParaRPr lang="en-US" sz="3600" b="0" dirty="0">
              <a:ea typeface="微軟正黑體"/>
            </a:endParaRPr>
          </a:p>
        </p:txBody>
      </p:sp>
      <p:sp>
        <p:nvSpPr>
          <p:cNvPr id="4" name="副標題 3">
            <a:extLst>
              <a:ext uri="{FF2B5EF4-FFF2-40B4-BE49-F238E27FC236}">
                <a16:creationId xmlns:a16="http://schemas.microsoft.com/office/drawing/2014/main" id="{C5A03EA5-E2D7-6E6C-8229-B953564D89C1}"/>
              </a:ext>
            </a:extLst>
          </p:cNvPr>
          <p:cNvSpPr>
            <a:spLocks noGrp="1"/>
          </p:cNvSpPr>
          <p:nvPr>
            <p:ph type="subTitle" idx="1"/>
          </p:nvPr>
        </p:nvSpPr>
        <p:spPr>
          <a:xfrm>
            <a:off x="10388656" y="4978823"/>
            <a:ext cx="2061252" cy="647114"/>
          </a:xfrm>
        </p:spPr>
        <p:txBody>
          <a:bodyPr/>
          <a:lstStyle/>
          <a:p>
            <a:r>
              <a:rPr lang="en-US" altLang="zh-TW" sz="2000" dirty="0"/>
              <a:t>wenguang </a:t>
            </a:r>
            <a:r>
              <a:rPr lang="zh-TW" altLang="en-US" sz="2000" dirty="0"/>
              <a:t> </a:t>
            </a:r>
            <a:r>
              <a:rPr lang="en-US" altLang="zh-TW" sz="2000" dirty="0"/>
              <a:t>2025/04/07</a:t>
            </a:r>
            <a:endParaRPr lang="zh-TW" altLang="en-US" sz="2000" dirty="0"/>
          </a:p>
        </p:txBody>
      </p:sp>
    </p:spTree>
    <p:extLst>
      <p:ext uri="{BB962C8B-B14F-4D97-AF65-F5344CB8AC3E}">
        <p14:creationId xmlns:p14="http://schemas.microsoft.com/office/powerpoint/2010/main" val="3299150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933B3E00-B555-A9D7-9BE7-F9F19D4EF150}"/>
              </a:ext>
            </a:extLst>
          </p:cNvPr>
          <p:cNvSpPr>
            <a:spLocks noGrp="1"/>
          </p:cNvSpPr>
          <p:nvPr>
            <p:ph type="body" sz="quarter" idx="13"/>
          </p:nvPr>
        </p:nvSpPr>
        <p:spPr>
          <a:xfrm>
            <a:off x="257581" y="183836"/>
            <a:ext cx="8112695" cy="1194798"/>
          </a:xfrm>
        </p:spPr>
        <p:txBody>
          <a:bodyPr/>
          <a:lstStyle/>
          <a:p>
            <a:r>
              <a:rPr lang="zh-TW" altLang="en-US" sz="3600" dirty="0">
                <a:solidFill>
                  <a:srgbClr val="404040"/>
                </a:solidFill>
                <a:latin typeface="Calibri" panose="020F0502020204030204" pitchFamily="34" charset="0"/>
                <a:cs typeface="Segoe UI" panose="020B0502040204020203" pitchFamily="34" charset="0"/>
              </a:rPr>
              <a:t>出</a:t>
            </a:r>
            <a:r>
              <a:rPr lang="zh-TW" altLang="en-US" sz="3600" b="1" dirty="0">
                <a:solidFill>
                  <a:srgbClr val="404040"/>
                </a:solidFill>
                <a:latin typeface="Calibri" panose="020F0502020204030204" pitchFamily="34" charset="0"/>
                <a:cs typeface="Segoe UI" panose="020B0502040204020203" pitchFamily="34" charset="0"/>
              </a:rPr>
              <a:t>料</a:t>
            </a:r>
            <a:r>
              <a:rPr lang="zh-TW" altLang="en-US" sz="3600" dirty="0">
                <a:solidFill>
                  <a:srgbClr val="404040"/>
                </a:solidFill>
                <a:cs typeface="Segoe UI" panose="020B0502040204020203" pitchFamily="34" charset="0"/>
              </a:rPr>
              <a:t>調整步驟</a:t>
            </a:r>
            <a:br>
              <a:rPr lang="zh-TW" altLang="en-US" sz="2400" dirty="0"/>
            </a:br>
            <a:r>
              <a:rPr lang="en-US" altLang="zh-TW" sz="4000" b="1" dirty="0">
                <a:latin typeface="Calibri" panose="020F0502020204030204" pitchFamily="34" charset="0"/>
                <a:cs typeface="Calibri" panose="020F0502020204030204" pitchFamily="34" charset="0"/>
              </a:rPr>
              <a:t> Unloader</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tube</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adjustment steps</a:t>
            </a:r>
            <a:endParaRPr lang="zh-TW" altLang="en-US" dirty="0"/>
          </a:p>
        </p:txBody>
      </p:sp>
      <p:sp>
        <p:nvSpPr>
          <p:cNvPr id="5" name="文字方塊 4">
            <a:extLst>
              <a:ext uri="{FF2B5EF4-FFF2-40B4-BE49-F238E27FC236}">
                <a16:creationId xmlns:a16="http://schemas.microsoft.com/office/drawing/2014/main" id="{2782DACC-B143-B9A2-412B-592A24512885}"/>
              </a:ext>
            </a:extLst>
          </p:cNvPr>
          <p:cNvSpPr txBox="1"/>
          <p:nvPr/>
        </p:nvSpPr>
        <p:spPr>
          <a:xfrm>
            <a:off x="8173330" y="5606634"/>
            <a:ext cx="3657600" cy="369332"/>
          </a:xfrm>
          <a:prstGeom prst="rect">
            <a:avLst/>
          </a:prstGeom>
          <a:noFill/>
        </p:spPr>
        <p:txBody>
          <a:bodyPr wrap="square">
            <a:spAutoFit/>
          </a:bodyPr>
          <a:lstStyle/>
          <a:p>
            <a:r>
              <a:rPr lang="en-US" altLang="zh-TW" sz="1800" b="1" dirty="0">
                <a:latin typeface="Calibri" panose="020F0502020204030204" pitchFamily="34" charset="0"/>
                <a:cs typeface="Calibri" panose="020F0502020204030204" pitchFamily="34" charset="0"/>
              </a:rPr>
              <a:t>Unloader </a:t>
            </a:r>
            <a:r>
              <a:rPr lang="zh-TW" altLang="en-US"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tube</a:t>
            </a:r>
            <a:r>
              <a:rPr lang="zh-TW" altLang="en-US" sz="1800"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adjustment steps</a:t>
            </a:r>
            <a:endParaRPr lang="zh-TW" altLang="en-US" sz="1800" dirty="0"/>
          </a:p>
        </p:txBody>
      </p:sp>
      <p:sp>
        <p:nvSpPr>
          <p:cNvPr id="9" name="文字方塊 8">
            <a:extLst>
              <a:ext uri="{FF2B5EF4-FFF2-40B4-BE49-F238E27FC236}">
                <a16:creationId xmlns:a16="http://schemas.microsoft.com/office/drawing/2014/main" id="{FA2C39E9-E098-39D1-A839-0BA6AD87490E}"/>
              </a:ext>
            </a:extLst>
          </p:cNvPr>
          <p:cNvSpPr txBox="1"/>
          <p:nvPr/>
        </p:nvSpPr>
        <p:spPr>
          <a:xfrm>
            <a:off x="257582" y="1582340"/>
            <a:ext cx="4905261" cy="3693319"/>
          </a:xfrm>
          <a:prstGeom prst="rect">
            <a:avLst/>
          </a:prstGeom>
          <a:noFill/>
        </p:spPr>
        <p:txBody>
          <a:bodyPr wrap="square">
            <a:spAutoFit/>
          </a:bodyPr>
          <a:lstStyle/>
          <a:p>
            <a:r>
              <a:rPr lang="zh-TW" altLang="en-US" dirty="0"/>
              <a:t>出料位置調整步驟</a:t>
            </a:r>
            <a:r>
              <a:rPr lang="en-US" altLang="zh-TW" dirty="0"/>
              <a:t>(</a:t>
            </a:r>
            <a:r>
              <a:rPr lang="zh-TW" altLang="en-US" dirty="0"/>
              <a:t>以第一軌為例</a:t>
            </a:r>
            <a:r>
              <a:rPr lang="en-US" altLang="zh-TW" dirty="0"/>
              <a:t>)</a:t>
            </a:r>
          </a:p>
          <a:p>
            <a:r>
              <a:rPr lang="en-US" altLang="zh-TW" dirty="0"/>
              <a:t>1</a:t>
            </a:r>
            <a:r>
              <a:rPr lang="zh-TW" altLang="en-US" dirty="0"/>
              <a:t>放一支管子</a:t>
            </a:r>
            <a:r>
              <a:rPr lang="en-US" altLang="zh-TW" dirty="0"/>
              <a:t>,</a:t>
            </a:r>
            <a:r>
              <a:rPr lang="zh-TW" altLang="en-US" dirty="0"/>
              <a:t>讓夾管</a:t>
            </a:r>
            <a:r>
              <a:rPr lang="en-US" altLang="zh-TW" dirty="0"/>
              <a:t>(O231)</a:t>
            </a:r>
            <a:r>
              <a:rPr lang="zh-TW" altLang="en-US" dirty="0"/>
              <a:t>夾住</a:t>
            </a:r>
            <a:r>
              <a:rPr lang="en-US" altLang="zh-TW" dirty="0"/>
              <a:t>,</a:t>
            </a:r>
            <a:r>
              <a:rPr lang="zh-TW" altLang="en-US" dirty="0"/>
              <a:t>在自動出料緩衝區放一顆</a:t>
            </a:r>
            <a:r>
              <a:rPr lang="en-US" altLang="zh-TW" dirty="0"/>
              <a:t>IC,</a:t>
            </a:r>
            <a:r>
              <a:rPr lang="zh-TW" altLang="en-US" dirty="0"/>
              <a:t>讓</a:t>
            </a:r>
            <a:r>
              <a:rPr lang="en-US" altLang="zh-TW" dirty="0"/>
              <a:t>IC</a:t>
            </a:r>
            <a:r>
              <a:rPr lang="zh-TW" altLang="en-US" dirty="0"/>
              <a:t>可以順利滑到管子</a:t>
            </a:r>
            <a:r>
              <a:rPr lang="en-US" altLang="zh-TW" dirty="0"/>
              <a:t>,</a:t>
            </a:r>
            <a:r>
              <a:rPr lang="zh-TW" altLang="en-US" dirty="0"/>
              <a:t>若無法滑到管子</a:t>
            </a:r>
            <a:r>
              <a:rPr lang="en-US" altLang="zh-TW" dirty="0"/>
              <a:t>,</a:t>
            </a:r>
            <a:r>
              <a:rPr lang="zh-TW" altLang="en-US" dirty="0"/>
              <a:t>則調整高度</a:t>
            </a:r>
            <a:r>
              <a:rPr lang="en-US" altLang="zh-TW" dirty="0"/>
              <a:t>,</a:t>
            </a:r>
            <a:r>
              <a:rPr lang="zh-TW" altLang="en-US" dirty="0"/>
              <a:t>使其順利滑下。</a:t>
            </a:r>
          </a:p>
          <a:p>
            <a:r>
              <a:rPr lang="en-US" altLang="zh-TW" dirty="0"/>
              <a:t>2</a:t>
            </a:r>
            <a:r>
              <a:rPr lang="zh-TW" altLang="en-US" dirty="0"/>
              <a:t>放一支管子</a:t>
            </a:r>
            <a:r>
              <a:rPr lang="en-US" altLang="zh-TW" dirty="0"/>
              <a:t>,</a:t>
            </a:r>
            <a:r>
              <a:rPr lang="zh-TW" altLang="en-US" dirty="0"/>
              <a:t>調整管長與管寬</a:t>
            </a:r>
            <a:r>
              <a:rPr lang="en-US" altLang="zh-TW" dirty="0"/>
              <a:t>,</a:t>
            </a:r>
          </a:p>
          <a:p>
            <a:r>
              <a:rPr lang="en-US" altLang="zh-TW" dirty="0"/>
              <a:t>3</a:t>
            </a:r>
            <a:r>
              <a:rPr lang="zh-TW" altLang="en-US" dirty="0"/>
              <a:t> 插管</a:t>
            </a:r>
            <a:r>
              <a:rPr lang="en-US" altLang="zh-TW" dirty="0"/>
              <a:t>(O227)</a:t>
            </a:r>
            <a:r>
              <a:rPr lang="zh-TW" altLang="en-US" dirty="0"/>
              <a:t>伸出時</a:t>
            </a:r>
            <a:r>
              <a:rPr lang="en-US" altLang="zh-TW" dirty="0"/>
              <a:t>,</a:t>
            </a:r>
            <a:r>
              <a:rPr lang="zh-TW" altLang="en-US" dirty="0"/>
              <a:t>要伸到自動出料緩衝區</a:t>
            </a:r>
            <a:r>
              <a:rPr lang="en-US" altLang="zh-TW" dirty="0"/>
              <a:t>,</a:t>
            </a:r>
            <a:r>
              <a:rPr lang="zh-TW" altLang="en-US" dirty="0"/>
              <a:t>並確認伸出與縮回時</a:t>
            </a:r>
            <a:r>
              <a:rPr lang="en-US" altLang="zh-TW" dirty="0"/>
              <a:t>,</a:t>
            </a:r>
            <a:r>
              <a:rPr lang="zh-TW" altLang="en-US" dirty="0"/>
              <a:t>可正常動作</a:t>
            </a:r>
            <a:r>
              <a:rPr lang="en-US" altLang="zh-TW" dirty="0"/>
              <a:t>(i243)</a:t>
            </a:r>
            <a:endParaRPr lang="zh-TW" altLang="en-US" dirty="0"/>
          </a:p>
          <a:p>
            <a:r>
              <a:rPr lang="en-US" altLang="zh-TW" dirty="0"/>
              <a:t>4</a:t>
            </a:r>
            <a:r>
              <a:rPr lang="zh-TW" altLang="en-US" dirty="0"/>
              <a:t> 放一支管子</a:t>
            </a:r>
            <a:r>
              <a:rPr lang="en-US" altLang="zh-TW" dirty="0"/>
              <a:t>(</a:t>
            </a:r>
            <a:r>
              <a:rPr lang="zh-TW" altLang="en-US" dirty="0"/>
              <a:t>撐管</a:t>
            </a:r>
            <a:r>
              <a:rPr lang="en-US" altLang="zh-TW" dirty="0"/>
              <a:t>(O223)</a:t>
            </a:r>
            <a:r>
              <a:rPr lang="zh-TW" altLang="en-US" dirty="0"/>
              <a:t>要撐</a:t>
            </a:r>
            <a:r>
              <a:rPr lang="en-US" altLang="zh-TW" dirty="0"/>
              <a:t>),</a:t>
            </a:r>
            <a:r>
              <a:rPr lang="zh-TW" altLang="en-US" dirty="0"/>
              <a:t>調整有無料管的</a:t>
            </a:r>
            <a:r>
              <a:rPr lang="en-US" altLang="zh-TW" dirty="0"/>
              <a:t>sensor(i317,i241),</a:t>
            </a:r>
            <a:r>
              <a:rPr lang="zh-TW" altLang="en-US" dirty="0"/>
              <a:t>有管子則亮</a:t>
            </a:r>
            <a:r>
              <a:rPr lang="en-US" altLang="zh-TW" dirty="0"/>
              <a:t>,</a:t>
            </a:r>
            <a:r>
              <a:rPr lang="zh-TW" altLang="en-US" dirty="0"/>
              <a:t>無管時</a:t>
            </a:r>
            <a:r>
              <a:rPr lang="en-US" altLang="zh-TW" dirty="0"/>
              <a:t>,</a:t>
            </a:r>
            <a:r>
              <a:rPr lang="zh-TW" altLang="en-US" dirty="0"/>
              <a:t>則不亮</a:t>
            </a:r>
            <a:endParaRPr lang="en-US" altLang="zh-TW" dirty="0"/>
          </a:p>
          <a:p>
            <a:r>
              <a:rPr lang="en-US" altLang="zh-TW" dirty="0"/>
              <a:t>5</a:t>
            </a:r>
            <a:r>
              <a:rPr lang="zh-TW" altLang="en-US" dirty="0"/>
              <a:t> 放二支管子時</a:t>
            </a:r>
            <a:r>
              <a:rPr lang="en-US" altLang="zh-TW" dirty="0"/>
              <a:t>,</a:t>
            </a:r>
            <a:r>
              <a:rPr lang="zh-TW" altLang="en-US" dirty="0"/>
              <a:t>勾管</a:t>
            </a:r>
            <a:r>
              <a:rPr lang="en-US" altLang="zh-TW" dirty="0"/>
              <a:t>(O225)</a:t>
            </a:r>
            <a:r>
              <a:rPr lang="zh-TW" altLang="en-US" dirty="0"/>
              <a:t>勾住第二管</a:t>
            </a:r>
            <a:r>
              <a:rPr lang="en-US" altLang="zh-TW" dirty="0"/>
              <a:t>,</a:t>
            </a:r>
            <a:r>
              <a:rPr lang="zh-TW" altLang="en-US" dirty="0"/>
              <a:t>當撐管</a:t>
            </a:r>
            <a:r>
              <a:rPr lang="en-US" altLang="zh-TW" dirty="0"/>
              <a:t>(O223)</a:t>
            </a:r>
            <a:r>
              <a:rPr lang="zh-TW" altLang="en-US" dirty="0"/>
              <a:t>不撐時</a:t>
            </a:r>
            <a:r>
              <a:rPr lang="en-US" altLang="zh-TW" dirty="0"/>
              <a:t>,</a:t>
            </a:r>
            <a:r>
              <a:rPr lang="zh-TW" altLang="en-US" dirty="0"/>
              <a:t>放掉第一管</a:t>
            </a:r>
            <a:r>
              <a:rPr lang="en-US" altLang="zh-TW" dirty="0"/>
              <a:t>,</a:t>
            </a:r>
            <a:r>
              <a:rPr lang="zh-TW" altLang="en-US" dirty="0"/>
              <a:t>則</a:t>
            </a:r>
            <a:r>
              <a:rPr lang="en-US" altLang="zh-TW" dirty="0"/>
              <a:t>SENSOR(I317,I241)</a:t>
            </a:r>
            <a:r>
              <a:rPr lang="zh-TW" altLang="en-US" dirty="0"/>
              <a:t>不能亮。</a:t>
            </a:r>
            <a:endParaRPr lang="en-US" altLang="zh-TW" dirty="0"/>
          </a:p>
          <a:p>
            <a:endParaRPr lang="en-US" altLang="zh-TW" dirty="0"/>
          </a:p>
        </p:txBody>
      </p:sp>
      <p:sp>
        <p:nvSpPr>
          <p:cNvPr id="4" name="文字方塊 3">
            <a:extLst>
              <a:ext uri="{FF2B5EF4-FFF2-40B4-BE49-F238E27FC236}">
                <a16:creationId xmlns:a16="http://schemas.microsoft.com/office/drawing/2014/main" id="{AE185F9C-02F2-4EEA-81FE-01717346A2A3}"/>
              </a:ext>
            </a:extLst>
          </p:cNvPr>
          <p:cNvSpPr txBox="1"/>
          <p:nvPr/>
        </p:nvSpPr>
        <p:spPr>
          <a:xfrm>
            <a:off x="5303520" y="1166841"/>
            <a:ext cx="6133512" cy="4524315"/>
          </a:xfrm>
          <a:prstGeom prst="rect">
            <a:avLst/>
          </a:prstGeom>
          <a:noFill/>
        </p:spPr>
        <p:txBody>
          <a:bodyPr wrap="square">
            <a:spAutoFit/>
          </a:bodyPr>
          <a:lstStyle/>
          <a:p>
            <a:r>
              <a:rPr lang="zh-TW" altLang="en-US" dirty="0"/>
              <a:t>1 Place a tube and let the tube clamp (O231) clamp it. Place an IC in the automatic discharge buffer so that the IC can slide smoothly onto the tube. If it cannot slide onto the tube, adjust the height so that it can slide down smoothly.</a:t>
            </a:r>
          </a:p>
          <a:p>
            <a:r>
              <a:rPr lang="zh-TW" altLang="en-US" dirty="0"/>
              <a:t>2 Place a tube and adjust the length and width of the tube.</a:t>
            </a:r>
          </a:p>
          <a:p>
            <a:r>
              <a:rPr lang="zh-TW" altLang="en-US" dirty="0"/>
              <a:t>3 When the cannula (O227) is extended, it should be extended to the automatic discharge buffer, and it should be confirmed that it can operate normally when extended and retracted (i243)</a:t>
            </a:r>
          </a:p>
          <a:p>
            <a:r>
              <a:rPr lang="zh-TW" altLang="en-US" dirty="0"/>
              <a:t>4 Put a tube (the support tube (O223) must be supported), adjust the sensor (i317, i241) to see if there is a tube, it will light up if there is no tube, and it will not light up if there is no tube.</a:t>
            </a:r>
          </a:p>
          <a:p>
            <a:r>
              <a:rPr lang="zh-TW" altLang="en-US" dirty="0"/>
              <a:t>5 When placing two tubes, hook the second tube with the hook tube (O225). When the support tube (O223) is not supported, release the first tube, and the SENSOR (I317, I241) will not light up.</a:t>
            </a:r>
          </a:p>
        </p:txBody>
      </p:sp>
    </p:spTree>
    <p:extLst>
      <p:ext uri="{BB962C8B-B14F-4D97-AF65-F5344CB8AC3E}">
        <p14:creationId xmlns:p14="http://schemas.microsoft.com/office/powerpoint/2010/main" val="1101146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3ABC5-5C11-AF57-AA7E-6404005970D6}"/>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3050EAD6-BF9B-6441-93EB-DBB2AF2480A3}"/>
              </a:ext>
            </a:extLst>
          </p:cNvPr>
          <p:cNvSpPr>
            <a:spLocks noGrp="1"/>
          </p:cNvSpPr>
          <p:nvPr>
            <p:ph type="body" sz="quarter" idx="13"/>
          </p:nvPr>
        </p:nvSpPr>
        <p:spPr>
          <a:xfrm>
            <a:off x="257581" y="183836"/>
            <a:ext cx="8112695" cy="1194798"/>
          </a:xfrm>
        </p:spPr>
        <p:txBody>
          <a:bodyPr/>
          <a:lstStyle/>
          <a:p>
            <a:r>
              <a:rPr lang="zh-TW" altLang="en-US" sz="3600" dirty="0">
                <a:solidFill>
                  <a:srgbClr val="404040"/>
                </a:solidFill>
                <a:latin typeface="Calibri" panose="020F0502020204030204" pitchFamily="34" charset="0"/>
                <a:cs typeface="Segoe UI" panose="020B0502040204020203" pitchFamily="34" charset="0"/>
              </a:rPr>
              <a:t>出</a:t>
            </a:r>
            <a:r>
              <a:rPr lang="zh-TW" altLang="en-US" sz="3600" b="1" dirty="0">
                <a:solidFill>
                  <a:srgbClr val="404040"/>
                </a:solidFill>
                <a:latin typeface="Calibri" panose="020F0502020204030204" pitchFamily="34" charset="0"/>
                <a:cs typeface="Segoe UI" panose="020B0502040204020203" pitchFamily="34" charset="0"/>
              </a:rPr>
              <a:t>料</a:t>
            </a:r>
            <a:r>
              <a:rPr lang="zh-TW" altLang="en-US" sz="3600" dirty="0">
                <a:solidFill>
                  <a:srgbClr val="404040"/>
                </a:solidFill>
                <a:cs typeface="Segoe UI" panose="020B0502040204020203" pitchFamily="34" charset="0"/>
              </a:rPr>
              <a:t>調整步驟</a:t>
            </a:r>
            <a:br>
              <a:rPr lang="zh-TW" altLang="en-US" sz="2400" dirty="0"/>
            </a:br>
            <a:r>
              <a:rPr lang="en-US" altLang="zh-TW" sz="4000" b="1" dirty="0">
                <a:latin typeface="Calibri" panose="020F0502020204030204" pitchFamily="34" charset="0"/>
                <a:cs typeface="Calibri" panose="020F0502020204030204" pitchFamily="34" charset="0"/>
              </a:rPr>
              <a:t> Unloader</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tube</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adjustment steps</a:t>
            </a:r>
            <a:endParaRPr lang="zh-TW" altLang="en-US" dirty="0"/>
          </a:p>
        </p:txBody>
      </p:sp>
      <p:sp>
        <p:nvSpPr>
          <p:cNvPr id="9" name="文字方塊 8">
            <a:extLst>
              <a:ext uri="{FF2B5EF4-FFF2-40B4-BE49-F238E27FC236}">
                <a16:creationId xmlns:a16="http://schemas.microsoft.com/office/drawing/2014/main" id="{EC9C3390-11E4-B8FC-E79E-547905B3F764}"/>
              </a:ext>
            </a:extLst>
          </p:cNvPr>
          <p:cNvSpPr txBox="1"/>
          <p:nvPr/>
        </p:nvSpPr>
        <p:spPr>
          <a:xfrm>
            <a:off x="416277" y="1213008"/>
            <a:ext cx="4905261" cy="1477328"/>
          </a:xfrm>
          <a:prstGeom prst="rect">
            <a:avLst/>
          </a:prstGeom>
          <a:noFill/>
        </p:spPr>
        <p:txBody>
          <a:bodyPr wrap="square">
            <a:spAutoFit/>
          </a:bodyPr>
          <a:lstStyle/>
          <a:p>
            <a:r>
              <a:rPr lang="zh-TW" altLang="en-US" dirty="0"/>
              <a:t>出料位置調整步驟</a:t>
            </a:r>
            <a:r>
              <a:rPr lang="en-US" altLang="zh-TW" dirty="0"/>
              <a:t>(</a:t>
            </a:r>
            <a:r>
              <a:rPr lang="zh-TW" altLang="en-US" dirty="0"/>
              <a:t>以第一軌為例</a:t>
            </a:r>
            <a:r>
              <a:rPr lang="en-US" altLang="zh-TW" dirty="0"/>
              <a:t>)</a:t>
            </a:r>
          </a:p>
          <a:p>
            <a:r>
              <a:rPr lang="en-US" altLang="zh-TW" dirty="0"/>
              <a:t>1</a:t>
            </a:r>
            <a:r>
              <a:rPr lang="zh-TW" altLang="en-US" dirty="0"/>
              <a:t>放一支管子</a:t>
            </a:r>
            <a:r>
              <a:rPr lang="en-US" altLang="zh-TW" dirty="0"/>
              <a:t>,</a:t>
            </a:r>
            <a:r>
              <a:rPr lang="zh-TW" altLang="en-US" dirty="0"/>
              <a:t>讓夾管</a:t>
            </a:r>
            <a:r>
              <a:rPr lang="en-US" altLang="zh-TW" dirty="0"/>
              <a:t>(O231)</a:t>
            </a:r>
            <a:r>
              <a:rPr lang="zh-TW" altLang="en-US" dirty="0"/>
              <a:t>夾住</a:t>
            </a:r>
            <a:r>
              <a:rPr lang="en-US" altLang="zh-TW" dirty="0"/>
              <a:t>,</a:t>
            </a:r>
            <a:r>
              <a:rPr lang="zh-TW" altLang="en-US" dirty="0"/>
              <a:t>在自動出料緩衝區放一顆</a:t>
            </a:r>
            <a:r>
              <a:rPr lang="en-US" altLang="zh-TW" dirty="0"/>
              <a:t>IC,</a:t>
            </a:r>
            <a:r>
              <a:rPr lang="zh-TW" altLang="en-US" dirty="0"/>
              <a:t>讓</a:t>
            </a:r>
            <a:r>
              <a:rPr lang="en-US" altLang="zh-TW" dirty="0"/>
              <a:t>IC</a:t>
            </a:r>
            <a:r>
              <a:rPr lang="zh-TW" altLang="en-US" dirty="0"/>
              <a:t>可以順利滑到管子</a:t>
            </a:r>
            <a:r>
              <a:rPr lang="en-US" altLang="zh-TW" dirty="0"/>
              <a:t>,</a:t>
            </a:r>
            <a:r>
              <a:rPr lang="zh-TW" altLang="en-US" dirty="0"/>
              <a:t>若無法滑到管子</a:t>
            </a:r>
            <a:r>
              <a:rPr lang="en-US" altLang="zh-TW" dirty="0"/>
              <a:t>,</a:t>
            </a:r>
            <a:r>
              <a:rPr lang="zh-TW" altLang="en-US" dirty="0"/>
              <a:t>則調整高度</a:t>
            </a:r>
            <a:r>
              <a:rPr lang="en-US" altLang="zh-TW" dirty="0"/>
              <a:t>,</a:t>
            </a:r>
            <a:r>
              <a:rPr lang="zh-TW" altLang="en-US" dirty="0"/>
              <a:t>使其順利滑下。</a:t>
            </a:r>
          </a:p>
          <a:p>
            <a:endParaRPr lang="en-US" altLang="zh-TW" dirty="0"/>
          </a:p>
        </p:txBody>
      </p:sp>
      <p:sp>
        <p:nvSpPr>
          <p:cNvPr id="4" name="文字方塊 3">
            <a:extLst>
              <a:ext uri="{FF2B5EF4-FFF2-40B4-BE49-F238E27FC236}">
                <a16:creationId xmlns:a16="http://schemas.microsoft.com/office/drawing/2014/main" id="{679D79BC-1D27-CA51-785B-31859B560AA8}"/>
              </a:ext>
            </a:extLst>
          </p:cNvPr>
          <p:cNvSpPr txBox="1"/>
          <p:nvPr/>
        </p:nvSpPr>
        <p:spPr>
          <a:xfrm>
            <a:off x="5303520" y="1166841"/>
            <a:ext cx="6133512" cy="1477328"/>
          </a:xfrm>
          <a:prstGeom prst="rect">
            <a:avLst/>
          </a:prstGeom>
          <a:noFill/>
        </p:spPr>
        <p:txBody>
          <a:bodyPr wrap="square">
            <a:spAutoFit/>
          </a:bodyPr>
          <a:lstStyle/>
          <a:p>
            <a:r>
              <a:rPr lang="en-US" altLang="zh-TW" dirty="0"/>
              <a:t>Take the first track as an example</a:t>
            </a:r>
          </a:p>
          <a:p>
            <a:r>
              <a:rPr lang="zh-TW" altLang="en-US" dirty="0"/>
              <a:t>1 Place a tube and let the tube clamp (O231) clamp it. Place an IC in the automatic discharge buffer so that the IC can slide smoothly onto the tube. If it cannot slide onto the tube, adjust the height so that it can slide down smoothly.</a:t>
            </a:r>
          </a:p>
        </p:txBody>
      </p:sp>
      <p:pic>
        <p:nvPicPr>
          <p:cNvPr id="6" name="圖片 5" descr="一張含有 下沉、洗碗槽, 室內, 廚房, 廚房電器 的圖片&#10;&#10;AI 產生的內容可能不正確。">
            <a:extLst>
              <a:ext uri="{FF2B5EF4-FFF2-40B4-BE49-F238E27FC236}">
                <a16:creationId xmlns:a16="http://schemas.microsoft.com/office/drawing/2014/main" id="{C5F44E30-ACEF-B41E-C989-36A534240B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3244" y="2808281"/>
            <a:ext cx="2025512" cy="3592119"/>
          </a:xfrm>
          <a:prstGeom prst="rect">
            <a:avLst/>
          </a:prstGeom>
        </p:spPr>
      </p:pic>
      <p:pic>
        <p:nvPicPr>
          <p:cNvPr id="8" name="圖片 7" descr="一張含有 機器, 工程, 技術人員, 電子產品 的圖片&#10;&#10;AI 產生的內容可能不正確。">
            <a:extLst>
              <a:ext uri="{FF2B5EF4-FFF2-40B4-BE49-F238E27FC236}">
                <a16:creationId xmlns:a16="http://schemas.microsoft.com/office/drawing/2014/main" id="{3DAF8377-03E7-6CC9-674E-CBB0A5B70A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8678" y="2808281"/>
            <a:ext cx="2024822" cy="3592119"/>
          </a:xfrm>
          <a:prstGeom prst="rect">
            <a:avLst/>
          </a:prstGeom>
        </p:spPr>
      </p:pic>
      <p:cxnSp>
        <p:nvCxnSpPr>
          <p:cNvPr id="10" name="直線單箭頭接點 9">
            <a:extLst>
              <a:ext uri="{FF2B5EF4-FFF2-40B4-BE49-F238E27FC236}">
                <a16:creationId xmlns:a16="http://schemas.microsoft.com/office/drawing/2014/main" id="{7C1CBA51-7B04-C057-55F8-64103491ABA1}"/>
              </a:ext>
            </a:extLst>
          </p:cNvPr>
          <p:cNvCxnSpPr>
            <a:cxnSpLocks/>
          </p:cNvCxnSpPr>
          <p:nvPr/>
        </p:nvCxnSpPr>
        <p:spPr>
          <a:xfrm flipH="1">
            <a:off x="5559833" y="1702191"/>
            <a:ext cx="3752979" cy="27886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單箭頭接點 10">
            <a:extLst>
              <a:ext uri="{FF2B5EF4-FFF2-40B4-BE49-F238E27FC236}">
                <a16:creationId xmlns:a16="http://schemas.microsoft.com/office/drawing/2014/main" id="{59CBF059-42A0-C848-A8E6-E24C17461021}"/>
              </a:ext>
            </a:extLst>
          </p:cNvPr>
          <p:cNvCxnSpPr>
            <a:cxnSpLocks/>
          </p:cNvCxnSpPr>
          <p:nvPr/>
        </p:nvCxnSpPr>
        <p:spPr>
          <a:xfrm flipH="1">
            <a:off x="3024672" y="1918592"/>
            <a:ext cx="2433593" cy="20766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5" name="圖片 14" descr="一張含有 機器, 工程, 電氣線路, 汽車零件 的圖片&#10;&#10;AI 產生的內容可能不正確。">
            <a:extLst>
              <a:ext uri="{FF2B5EF4-FFF2-40B4-BE49-F238E27FC236}">
                <a16:creationId xmlns:a16="http://schemas.microsoft.com/office/drawing/2014/main" id="{EF88E96E-81B5-2D5F-D1E1-565435B10D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88499" y="2796708"/>
            <a:ext cx="2024823" cy="3592121"/>
          </a:xfrm>
          <a:prstGeom prst="rect">
            <a:avLst/>
          </a:prstGeom>
        </p:spPr>
      </p:pic>
      <p:cxnSp>
        <p:nvCxnSpPr>
          <p:cNvPr id="17" name="直線單箭頭接點 16">
            <a:extLst>
              <a:ext uri="{FF2B5EF4-FFF2-40B4-BE49-F238E27FC236}">
                <a16:creationId xmlns:a16="http://schemas.microsoft.com/office/drawing/2014/main" id="{DBFA0244-85C0-1B16-C70C-1B09AB39AE2F}"/>
              </a:ext>
            </a:extLst>
          </p:cNvPr>
          <p:cNvCxnSpPr>
            <a:cxnSpLocks/>
          </p:cNvCxnSpPr>
          <p:nvPr/>
        </p:nvCxnSpPr>
        <p:spPr>
          <a:xfrm flipH="1">
            <a:off x="9597807" y="2293034"/>
            <a:ext cx="1234316" cy="147710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4080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5A5580-8E50-0E83-192C-782BA7FBFBB2}"/>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207CF67D-CEC4-DB35-1753-A2D4C9888ADE}"/>
              </a:ext>
            </a:extLst>
          </p:cNvPr>
          <p:cNvSpPr>
            <a:spLocks noGrp="1"/>
          </p:cNvSpPr>
          <p:nvPr>
            <p:ph type="body" sz="quarter" idx="13"/>
          </p:nvPr>
        </p:nvSpPr>
        <p:spPr>
          <a:xfrm>
            <a:off x="257581" y="183836"/>
            <a:ext cx="8112695" cy="1194798"/>
          </a:xfrm>
        </p:spPr>
        <p:txBody>
          <a:bodyPr/>
          <a:lstStyle/>
          <a:p>
            <a:r>
              <a:rPr lang="zh-TW" altLang="en-US" sz="3600" dirty="0">
                <a:solidFill>
                  <a:srgbClr val="404040"/>
                </a:solidFill>
                <a:latin typeface="Calibri" panose="020F0502020204030204" pitchFamily="34" charset="0"/>
                <a:cs typeface="Segoe UI" panose="020B0502040204020203" pitchFamily="34" charset="0"/>
              </a:rPr>
              <a:t>出</a:t>
            </a:r>
            <a:r>
              <a:rPr lang="zh-TW" altLang="en-US" sz="3600" b="1" dirty="0">
                <a:solidFill>
                  <a:srgbClr val="404040"/>
                </a:solidFill>
                <a:latin typeface="Calibri" panose="020F0502020204030204" pitchFamily="34" charset="0"/>
                <a:cs typeface="Segoe UI" panose="020B0502040204020203" pitchFamily="34" charset="0"/>
              </a:rPr>
              <a:t>料</a:t>
            </a:r>
            <a:r>
              <a:rPr lang="zh-TW" altLang="en-US" sz="3600" dirty="0">
                <a:solidFill>
                  <a:srgbClr val="404040"/>
                </a:solidFill>
                <a:cs typeface="Segoe UI" panose="020B0502040204020203" pitchFamily="34" charset="0"/>
              </a:rPr>
              <a:t>調整步驟</a:t>
            </a:r>
            <a:br>
              <a:rPr lang="zh-TW" altLang="en-US" sz="2400" dirty="0"/>
            </a:br>
            <a:r>
              <a:rPr lang="en-US" altLang="zh-TW" sz="4000" b="1" dirty="0">
                <a:latin typeface="Calibri" panose="020F0502020204030204" pitchFamily="34" charset="0"/>
                <a:cs typeface="Calibri" panose="020F0502020204030204" pitchFamily="34" charset="0"/>
              </a:rPr>
              <a:t> Unloader</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tube</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adjustment steps</a:t>
            </a:r>
            <a:endParaRPr lang="zh-TW" altLang="en-US" dirty="0"/>
          </a:p>
        </p:txBody>
      </p:sp>
      <p:sp>
        <p:nvSpPr>
          <p:cNvPr id="5" name="文字方塊 4">
            <a:extLst>
              <a:ext uri="{FF2B5EF4-FFF2-40B4-BE49-F238E27FC236}">
                <a16:creationId xmlns:a16="http://schemas.microsoft.com/office/drawing/2014/main" id="{EB4E90AB-FE2A-E945-B055-E9D55EEC56E5}"/>
              </a:ext>
            </a:extLst>
          </p:cNvPr>
          <p:cNvSpPr txBox="1"/>
          <p:nvPr/>
        </p:nvSpPr>
        <p:spPr>
          <a:xfrm>
            <a:off x="8173330" y="5606634"/>
            <a:ext cx="3657600" cy="369332"/>
          </a:xfrm>
          <a:prstGeom prst="rect">
            <a:avLst/>
          </a:prstGeom>
          <a:noFill/>
        </p:spPr>
        <p:txBody>
          <a:bodyPr wrap="square">
            <a:spAutoFit/>
          </a:bodyPr>
          <a:lstStyle/>
          <a:p>
            <a:r>
              <a:rPr lang="en-US" altLang="zh-TW" sz="1800" b="1" dirty="0">
                <a:latin typeface="Calibri" panose="020F0502020204030204" pitchFamily="34" charset="0"/>
                <a:cs typeface="Calibri" panose="020F0502020204030204" pitchFamily="34" charset="0"/>
              </a:rPr>
              <a:t>Unloader </a:t>
            </a:r>
            <a:r>
              <a:rPr lang="zh-TW" altLang="en-US"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tube</a:t>
            </a:r>
            <a:r>
              <a:rPr lang="zh-TW" altLang="en-US" sz="1800"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adjustment steps</a:t>
            </a:r>
            <a:endParaRPr lang="zh-TW" altLang="en-US" sz="1800" dirty="0"/>
          </a:p>
        </p:txBody>
      </p:sp>
      <p:sp>
        <p:nvSpPr>
          <p:cNvPr id="9" name="文字方塊 8">
            <a:extLst>
              <a:ext uri="{FF2B5EF4-FFF2-40B4-BE49-F238E27FC236}">
                <a16:creationId xmlns:a16="http://schemas.microsoft.com/office/drawing/2014/main" id="{28402ABD-D83F-4CF7-6ED7-E1CE6215DDE8}"/>
              </a:ext>
            </a:extLst>
          </p:cNvPr>
          <p:cNvSpPr txBox="1"/>
          <p:nvPr/>
        </p:nvSpPr>
        <p:spPr>
          <a:xfrm>
            <a:off x="496733" y="1524900"/>
            <a:ext cx="4905261" cy="646331"/>
          </a:xfrm>
          <a:prstGeom prst="rect">
            <a:avLst/>
          </a:prstGeom>
          <a:noFill/>
        </p:spPr>
        <p:txBody>
          <a:bodyPr wrap="square">
            <a:spAutoFit/>
          </a:bodyPr>
          <a:lstStyle/>
          <a:p>
            <a:r>
              <a:rPr lang="en-US" altLang="zh-TW" dirty="0"/>
              <a:t>2</a:t>
            </a:r>
            <a:r>
              <a:rPr lang="zh-TW" altLang="en-US" dirty="0"/>
              <a:t>放一支管子</a:t>
            </a:r>
            <a:r>
              <a:rPr lang="en-US" altLang="zh-TW" dirty="0"/>
              <a:t>,</a:t>
            </a:r>
            <a:r>
              <a:rPr lang="zh-TW" altLang="en-US" dirty="0"/>
              <a:t>調整管長與管寬</a:t>
            </a:r>
            <a:r>
              <a:rPr lang="en-US" altLang="zh-TW" dirty="0"/>
              <a:t>,</a:t>
            </a:r>
          </a:p>
          <a:p>
            <a:endParaRPr lang="en-US" altLang="zh-TW" dirty="0"/>
          </a:p>
        </p:txBody>
      </p:sp>
      <p:sp>
        <p:nvSpPr>
          <p:cNvPr id="4" name="文字方塊 3">
            <a:extLst>
              <a:ext uri="{FF2B5EF4-FFF2-40B4-BE49-F238E27FC236}">
                <a16:creationId xmlns:a16="http://schemas.microsoft.com/office/drawing/2014/main" id="{98C815C3-05FA-1712-3917-05C9ADB2D447}"/>
              </a:ext>
            </a:extLst>
          </p:cNvPr>
          <p:cNvSpPr txBox="1"/>
          <p:nvPr/>
        </p:nvSpPr>
        <p:spPr>
          <a:xfrm>
            <a:off x="5303520" y="1524900"/>
            <a:ext cx="6133512" cy="369332"/>
          </a:xfrm>
          <a:prstGeom prst="rect">
            <a:avLst/>
          </a:prstGeom>
          <a:noFill/>
        </p:spPr>
        <p:txBody>
          <a:bodyPr wrap="square">
            <a:spAutoFit/>
          </a:bodyPr>
          <a:lstStyle/>
          <a:p>
            <a:r>
              <a:rPr lang="zh-TW" altLang="en-US" dirty="0"/>
              <a:t>2 Place a tube and adjust the length and width of the tube.</a:t>
            </a:r>
          </a:p>
        </p:txBody>
      </p:sp>
      <p:pic>
        <p:nvPicPr>
          <p:cNvPr id="6" name="圖片 5" descr="一張含有 機器, 工程, 室內, 鋼 的圖片&#10;&#10;AI 產生的內容可能不正確。">
            <a:extLst>
              <a:ext uri="{FF2B5EF4-FFF2-40B4-BE49-F238E27FC236}">
                <a16:creationId xmlns:a16="http://schemas.microsoft.com/office/drawing/2014/main" id="{971E5752-6EE9-F693-9E6C-04A0C5F44A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6167" y="1913761"/>
            <a:ext cx="2382887" cy="4227342"/>
          </a:xfrm>
          <a:prstGeom prst="rect">
            <a:avLst/>
          </a:prstGeom>
        </p:spPr>
      </p:pic>
      <p:cxnSp>
        <p:nvCxnSpPr>
          <p:cNvPr id="7" name="直線單箭頭接點 6">
            <a:extLst>
              <a:ext uri="{FF2B5EF4-FFF2-40B4-BE49-F238E27FC236}">
                <a16:creationId xmlns:a16="http://schemas.microsoft.com/office/drawing/2014/main" id="{1725CC9B-3724-3FA8-6AB9-6BAE571DFDC6}"/>
              </a:ext>
            </a:extLst>
          </p:cNvPr>
          <p:cNvCxnSpPr>
            <a:cxnSpLocks/>
          </p:cNvCxnSpPr>
          <p:nvPr/>
        </p:nvCxnSpPr>
        <p:spPr>
          <a:xfrm flipH="1">
            <a:off x="4508319" y="1784143"/>
            <a:ext cx="3861956" cy="132476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線單箭頭接點 7">
            <a:extLst>
              <a:ext uri="{FF2B5EF4-FFF2-40B4-BE49-F238E27FC236}">
                <a16:creationId xmlns:a16="http://schemas.microsoft.com/office/drawing/2014/main" id="{2B8F9409-FE6C-1C0C-9D22-86F1A637A1C1}"/>
              </a:ext>
            </a:extLst>
          </p:cNvPr>
          <p:cNvCxnSpPr>
            <a:cxnSpLocks/>
          </p:cNvCxnSpPr>
          <p:nvPr/>
        </p:nvCxnSpPr>
        <p:spPr>
          <a:xfrm flipH="1">
            <a:off x="4009292" y="1848065"/>
            <a:ext cx="5418530" cy="16095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 name="直線單箭頭接點 1">
            <a:extLst>
              <a:ext uri="{FF2B5EF4-FFF2-40B4-BE49-F238E27FC236}">
                <a16:creationId xmlns:a16="http://schemas.microsoft.com/office/drawing/2014/main" id="{F63AE85B-EBC4-7C21-6764-44540DEE42A0}"/>
              </a:ext>
            </a:extLst>
          </p:cNvPr>
          <p:cNvCxnSpPr>
            <a:cxnSpLocks/>
          </p:cNvCxnSpPr>
          <p:nvPr/>
        </p:nvCxnSpPr>
        <p:spPr>
          <a:xfrm flipH="1">
            <a:off x="3583683" y="1767495"/>
            <a:ext cx="4786592" cy="262446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8270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0409F-6D00-D7F3-D976-8AAAEDB63C73}"/>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2D37FCC5-D670-CE99-D923-8051C244580D}"/>
              </a:ext>
            </a:extLst>
          </p:cNvPr>
          <p:cNvSpPr>
            <a:spLocks noGrp="1"/>
          </p:cNvSpPr>
          <p:nvPr>
            <p:ph type="body" sz="quarter" idx="13"/>
          </p:nvPr>
        </p:nvSpPr>
        <p:spPr>
          <a:xfrm>
            <a:off x="257581" y="183836"/>
            <a:ext cx="8112695" cy="1194798"/>
          </a:xfrm>
        </p:spPr>
        <p:txBody>
          <a:bodyPr/>
          <a:lstStyle/>
          <a:p>
            <a:r>
              <a:rPr lang="zh-TW" altLang="en-US" sz="3600" dirty="0">
                <a:solidFill>
                  <a:srgbClr val="404040"/>
                </a:solidFill>
                <a:latin typeface="Calibri" panose="020F0502020204030204" pitchFamily="34" charset="0"/>
                <a:cs typeface="Segoe UI" panose="020B0502040204020203" pitchFamily="34" charset="0"/>
              </a:rPr>
              <a:t>出</a:t>
            </a:r>
            <a:r>
              <a:rPr lang="zh-TW" altLang="en-US" sz="3600" b="1" dirty="0">
                <a:solidFill>
                  <a:srgbClr val="404040"/>
                </a:solidFill>
                <a:latin typeface="Calibri" panose="020F0502020204030204" pitchFamily="34" charset="0"/>
                <a:cs typeface="Segoe UI" panose="020B0502040204020203" pitchFamily="34" charset="0"/>
              </a:rPr>
              <a:t>料</a:t>
            </a:r>
            <a:r>
              <a:rPr lang="zh-TW" altLang="en-US" sz="3600" dirty="0">
                <a:solidFill>
                  <a:srgbClr val="404040"/>
                </a:solidFill>
                <a:cs typeface="Segoe UI" panose="020B0502040204020203" pitchFamily="34" charset="0"/>
              </a:rPr>
              <a:t>調整步驟</a:t>
            </a:r>
            <a:br>
              <a:rPr lang="zh-TW" altLang="en-US" sz="2400" dirty="0"/>
            </a:br>
            <a:r>
              <a:rPr lang="en-US" altLang="zh-TW" sz="4000" b="1" dirty="0">
                <a:latin typeface="Calibri" panose="020F0502020204030204" pitchFamily="34" charset="0"/>
                <a:cs typeface="Calibri" panose="020F0502020204030204" pitchFamily="34" charset="0"/>
              </a:rPr>
              <a:t> Unloader</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tube</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adjustment steps</a:t>
            </a:r>
            <a:endParaRPr lang="zh-TW" altLang="en-US" dirty="0"/>
          </a:p>
        </p:txBody>
      </p:sp>
      <p:sp>
        <p:nvSpPr>
          <p:cNvPr id="5" name="文字方塊 4">
            <a:extLst>
              <a:ext uri="{FF2B5EF4-FFF2-40B4-BE49-F238E27FC236}">
                <a16:creationId xmlns:a16="http://schemas.microsoft.com/office/drawing/2014/main" id="{3C4A9FBA-8D65-1E44-B6D3-17ED29FDAF30}"/>
              </a:ext>
            </a:extLst>
          </p:cNvPr>
          <p:cNvSpPr txBox="1"/>
          <p:nvPr/>
        </p:nvSpPr>
        <p:spPr>
          <a:xfrm>
            <a:off x="8173330" y="5606634"/>
            <a:ext cx="3657600" cy="369332"/>
          </a:xfrm>
          <a:prstGeom prst="rect">
            <a:avLst/>
          </a:prstGeom>
          <a:noFill/>
        </p:spPr>
        <p:txBody>
          <a:bodyPr wrap="square">
            <a:spAutoFit/>
          </a:bodyPr>
          <a:lstStyle/>
          <a:p>
            <a:r>
              <a:rPr lang="en-US" altLang="zh-TW" sz="1800" b="1" dirty="0">
                <a:latin typeface="Calibri" panose="020F0502020204030204" pitchFamily="34" charset="0"/>
                <a:cs typeface="Calibri" panose="020F0502020204030204" pitchFamily="34" charset="0"/>
              </a:rPr>
              <a:t>Unloader </a:t>
            </a:r>
            <a:r>
              <a:rPr lang="zh-TW" altLang="en-US"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tube</a:t>
            </a:r>
            <a:r>
              <a:rPr lang="zh-TW" altLang="en-US" sz="1800"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adjustment steps</a:t>
            </a:r>
            <a:endParaRPr lang="zh-TW" altLang="en-US" sz="1800" dirty="0"/>
          </a:p>
        </p:txBody>
      </p:sp>
      <p:sp>
        <p:nvSpPr>
          <p:cNvPr id="9" name="文字方塊 8">
            <a:extLst>
              <a:ext uri="{FF2B5EF4-FFF2-40B4-BE49-F238E27FC236}">
                <a16:creationId xmlns:a16="http://schemas.microsoft.com/office/drawing/2014/main" id="{3E629404-29F1-C0DB-1AA7-7E730619F93C}"/>
              </a:ext>
            </a:extLst>
          </p:cNvPr>
          <p:cNvSpPr txBox="1"/>
          <p:nvPr/>
        </p:nvSpPr>
        <p:spPr>
          <a:xfrm>
            <a:off x="398259" y="1438309"/>
            <a:ext cx="4905261" cy="923330"/>
          </a:xfrm>
          <a:prstGeom prst="rect">
            <a:avLst/>
          </a:prstGeom>
          <a:noFill/>
        </p:spPr>
        <p:txBody>
          <a:bodyPr wrap="square">
            <a:spAutoFit/>
          </a:bodyPr>
          <a:lstStyle/>
          <a:p>
            <a:r>
              <a:rPr lang="en-US" altLang="zh-TW" dirty="0"/>
              <a:t>3</a:t>
            </a:r>
            <a:r>
              <a:rPr lang="zh-TW" altLang="en-US" dirty="0"/>
              <a:t> 插管</a:t>
            </a:r>
            <a:r>
              <a:rPr lang="en-US" altLang="zh-TW" dirty="0"/>
              <a:t>(O227)</a:t>
            </a:r>
            <a:r>
              <a:rPr lang="zh-TW" altLang="en-US" dirty="0"/>
              <a:t>伸出時</a:t>
            </a:r>
            <a:r>
              <a:rPr lang="en-US" altLang="zh-TW" dirty="0"/>
              <a:t>,</a:t>
            </a:r>
            <a:r>
              <a:rPr lang="zh-TW" altLang="en-US" dirty="0"/>
              <a:t>要伸到自動出料緩衝區</a:t>
            </a:r>
            <a:r>
              <a:rPr lang="en-US" altLang="zh-TW" dirty="0"/>
              <a:t>,</a:t>
            </a:r>
            <a:r>
              <a:rPr lang="zh-TW" altLang="en-US" dirty="0"/>
              <a:t>並確認伸出與縮回時</a:t>
            </a:r>
            <a:r>
              <a:rPr lang="en-US" altLang="zh-TW" dirty="0"/>
              <a:t>,</a:t>
            </a:r>
            <a:r>
              <a:rPr lang="zh-TW" altLang="en-US" dirty="0"/>
              <a:t>可正常動作</a:t>
            </a:r>
            <a:r>
              <a:rPr lang="en-US" altLang="zh-TW" dirty="0"/>
              <a:t>(i243)</a:t>
            </a:r>
            <a:endParaRPr lang="zh-TW" altLang="en-US" dirty="0"/>
          </a:p>
          <a:p>
            <a:endParaRPr lang="en-US" altLang="zh-TW" dirty="0"/>
          </a:p>
        </p:txBody>
      </p:sp>
      <p:sp>
        <p:nvSpPr>
          <p:cNvPr id="4" name="文字方塊 3">
            <a:extLst>
              <a:ext uri="{FF2B5EF4-FFF2-40B4-BE49-F238E27FC236}">
                <a16:creationId xmlns:a16="http://schemas.microsoft.com/office/drawing/2014/main" id="{870B8E7D-CD27-FB07-65EA-8FC231F14FAA}"/>
              </a:ext>
            </a:extLst>
          </p:cNvPr>
          <p:cNvSpPr txBox="1"/>
          <p:nvPr/>
        </p:nvSpPr>
        <p:spPr>
          <a:xfrm>
            <a:off x="5486400" y="1378634"/>
            <a:ext cx="6133512" cy="923330"/>
          </a:xfrm>
          <a:prstGeom prst="rect">
            <a:avLst/>
          </a:prstGeom>
          <a:noFill/>
        </p:spPr>
        <p:txBody>
          <a:bodyPr wrap="square">
            <a:spAutoFit/>
          </a:bodyPr>
          <a:lstStyle/>
          <a:p>
            <a:r>
              <a:rPr lang="zh-TW" altLang="en-US" dirty="0"/>
              <a:t>3 When the cannula (O227) is extended, it should be extended to the automatic discharge buffer, and it should be confirmed that it can operate normally when extended and retracted (i243)</a:t>
            </a:r>
          </a:p>
        </p:txBody>
      </p:sp>
      <p:pic>
        <p:nvPicPr>
          <p:cNvPr id="6" name="圖片 5" descr="一張含有 機器, 工程, 鋼, 工具機 的圖片&#10;&#10;AI 產生的內容可能不正確。">
            <a:extLst>
              <a:ext uri="{FF2B5EF4-FFF2-40B4-BE49-F238E27FC236}">
                <a16:creationId xmlns:a16="http://schemas.microsoft.com/office/drawing/2014/main" id="{AD5D460A-1B10-63D5-73AC-8757C9FC7C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9582" y="2175824"/>
            <a:ext cx="2322080" cy="4119468"/>
          </a:xfrm>
          <a:prstGeom prst="rect">
            <a:avLst/>
          </a:prstGeom>
        </p:spPr>
      </p:pic>
      <p:pic>
        <p:nvPicPr>
          <p:cNvPr id="8" name="圖片 7" descr="一張含有 下沉、洗碗槽, 室內, 廚房, 廚房電器 的圖片&#10;&#10;AI 產生的內容可能不正確。">
            <a:extLst>
              <a:ext uri="{FF2B5EF4-FFF2-40B4-BE49-F238E27FC236}">
                <a16:creationId xmlns:a16="http://schemas.microsoft.com/office/drawing/2014/main" id="{214B119C-D00F-C8EE-2111-8954B92811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2573432"/>
            <a:ext cx="2069520" cy="3670165"/>
          </a:xfrm>
          <a:prstGeom prst="rect">
            <a:avLst/>
          </a:prstGeom>
        </p:spPr>
      </p:pic>
      <p:cxnSp>
        <p:nvCxnSpPr>
          <p:cNvPr id="10" name="直線單箭頭接點 9">
            <a:extLst>
              <a:ext uri="{FF2B5EF4-FFF2-40B4-BE49-F238E27FC236}">
                <a16:creationId xmlns:a16="http://schemas.microsoft.com/office/drawing/2014/main" id="{AF895CF4-6A5A-BAFB-B54B-CB128CA19321}"/>
              </a:ext>
            </a:extLst>
          </p:cNvPr>
          <p:cNvCxnSpPr>
            <a:cxnSpLocks/>
          </p:cNvCxnSpPr>
          <p:nvPr/>
        </p:nvCxnSpPr>
        <p:spPr>
          <a:xfrm flipH="1">
            <a:off x="3081935" y="1632941"/>
            <a:ext cx="4738592" cy="415835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單箭頭接點 10">
            <a:extLst>
              <a:ext uri="{FF2B5EF4-FFF2-40B4-BE49-F238E27FC236}">
                <a16:creationId xmlns:a16="http://schemas.microsoft.com/office/drawing/2014/main" id="{22818E3E-35BD-8336-D175-CD59FD22B629}"/>
              </a:ext>
            </a:extLst>
          </p:cNvPr>
          <p:cNvCxnSpPr>
            <a:cxnSpLocks/>
          </p:cNvCxnSpPr>
          <p:nvPr/>
        </p:nvCxnSpPr>
        <p:spPr>
          <a:xfrm flipH="1">
            <a:off x="6096000" y="2175824"/>
            <a:ext cx="5166421" cy="18958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圖片 6" descr="一張含有 機器, 工程, 室內, 汽車零件 的圖片&#10;&#10;AI 產生的內容可能不正確。">
            <a:extLst>
              <a:ext uri="{FF2B5EF4-FFF2-40B4-BE49-F238E27FC236}">
                <a16:creationId xmlns:a16="http://schemas.microsoft.com/office/drawing/2014/main" id="{1EAFB927-5F93-05D1-F057-37C3ADB128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4251" y="3599339"/>
            <a:ext cx="3394446" cy="1913396"/>
          </a:xfrm>
          <a:prstGeom prst="rect">
            <a:avLst/>
          </a:prstGeom>
        </p:spPr>
      </p:pic>
      <p:cxnSp>
        <p:nvCxnSpPr>
          <p:cNvPr id="12" name="直線單箭頭接點 11">
            <a:extLst>
              <a:ext uri="{FF2B5EF4-FFF2-40B4-BE49-F238E27FC236}">
                <a16:creationId xmlns:a16="http://schemas.microsoft.com/office/drawing/2014/main" id="{3308A119-9A29-5652-1193-C924F497C75F}"/>
              </a:ext>
            </a:extLst>
          </p:cNvPr>
          <p:cNvCxnSpPr>
            <a:cxnSpLocks/>
          </p:cNvCxnSpPr>
          <p:nvPr/>
        </p:nvCxnSpPr>
        <p:spPr>
          <a:xfrm flipH="1">
            <a:off x="9257067" y="2213848"/>
            <a:ext cx="1981630" cy="30089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4661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99347-D568-7EAB-E05E-C06A8D35E3E0}"/>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7D40E3D1-E129-36A4-D9E1-ABF811428A3B}"/>
              </a:ext>
            </a:extLst>
          </p:cNvPr>
          <p:cNvSpPr>
            <a:spLocks noGrp="1"/>
          </p:cNvSpPr>
          <p:nvPr>
            <p:ph type="body" sz="quarter" idx="13"/>
          </p:nvPr>
        </p:nvSpPr>
        <p:spPr>
          <a:xfrm>
            <a:off x="257581" y="183836"/>
            <a:ext cx="8112695" cy="1194798"/>
          </a:xfrm>
        </p:spPr>
        <p:txBody>
          <a:bodyPr/>
          <a:lstStyle/>
          <a:p>
            <a:r>
              <a:rPr lang="zh-TW" altLang="en-US" sz="3600" dirty="0">
                <a:solidFill>
                  <a:srgbClr val="404040"/>
                </a:solidFill>
                <a:latin typeface="Calibri" panose="020F0502020204030204" pitchFamily="34" charset="0"/>
                <a:cs typeface="Segoe UI" panose="020B0502040204020203" pitchFamily="34" charset="0"/>
              </a:rPr>
              <a:t>出</a:t>
            </a:r>
            <a:r>
              <a:rPr lang="zh-TW" altLang="en-US" sz="3600" b="1" dirty="0">
                <a:solidFill>
                  <a:srgbClr val="404040"/>
                </a:solidFill>
                <a:latin typeface="Calibri" panose="020F0502020204030204" pitchFamily="34" charset="0"/>
                <a:cs typeface="Segoe UI" panose="020B0502040204020203" pitchFamily="34" charset="0"/>
              </a:rPr>
              <a:t>料</a:t>
            </a:r>
            <a:r>
              <a:rPr lang="zh-TW" altLang="en-US" sz="3600" dirty="0">
                <a:solidFill>
                  <a:srgbClr val="404040"/>
                </a:solidFill>
                <a:cs typeface="Segoe UI" panose="020B0502040204020203" pitchFamily="34" charset="0"/>
              </a:rPr>
              <a:t>調整步驟</a:t>
            </a:r>
            <a:br>
              <a:rPr lang="zh-TW" altLang="en-US" sz="2400" dirty="0"/>
            </a:br>
            <a:r>
              <a:rPr lang="en-US" altLang="zh-TW" sz="4000" b="1" dirty="0">
                <a:latin typeface="Calibri" panose="020F0502020204030204" pitchFamily="34" charset="0"/>
                <a:cs typeface="Calibri" panose="020F0502020204030204" pitchFamily="34" charset="0"/>
              </a:rPr>
              <a:t> Unloader</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tube</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adjustment steps</a:t>
            </a:r>
            <a:endParaRPr lang="zh-TW" altLang="en-US" dirty="0"/>
          </a:p>
        </p:txBody>
      </p:sp>
      <p:sp>
        <p:nvSpPr>
          <p:cNvPr id="5" name="文字方塊 4">
            <a:extLst>
              <a:ext uri="{FF2B5EF4-FFF2-40B4-BE49-F238E27FC236}">
                <a16:creationId xmlns:a16="http://schemas.microsoft.com/office/drawing/2014/main" id="{8880C091-5CD0-434A-B605-8BCF19CB9E9D}"/>
              </a:ext>
            </a:extLst>
          </p:cNvPr>
          <p:cNvSpPr txBox="1"/>
          <p:nvPr/>
        </p:nvSpPr>
        <p:spPr>
          <a:xfrm>
            <a:off x="8173330" y="5606634"/>
            <a:ext cx="3657600" cy="369332"/>
          </a:xfrm>
          <a:prstGeom prst="rect">
            <a:avLst/>
          </a:prstGeom>
          <a:noFill/>
        </p:spPr>
        <p:txBody>
          <a:bodyPr wrap="square">
            <a:spAutoFit/>
          </a:bodyPr>
          <a:lstStyle/>
          <a:p>
            <a:r>
              <a:rPr lang="en-US" altLang="zh-TW" sz="1800" b="1" dirty="0">
                <a:latin typeface="Calibri" panose="020F0502020204030204" pitchFamily="34" charset="0"/>
                <a:cs typeface="Calibri" panose="020F0502020204030204" pitchFamily="34" charset="0"/>
              </a:rPr>
              <a:t>Unloader </a:t>
            </a:r>
            <a:r>
              <a:rPr lang="zh-TW" altLang="en-US"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tube</a:t>
            </a:r>
            <a:r>
              <a:rPr lang="zh-TW" altLang="en-US" sz="1800"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adjustment steps</a:t>
            </a:r>
            <a:endParaRPr lang="zh-TW" altLang="en-US" sz="1800" dirty="0"/>
          </a:p>
        </p:txBody>
      </p:sp>
      <p:sp>
        <p:nvSpPr>
          <p:cNvPr id="9" name="文字方塊 8">
            <a:extLst>
              <a:ext uri="{FF2B5EF4-FFF2-40B4-BE49-F238E27FC236}">
                <a16:creationId xmlns:a16="http://schemas.microsoft.com/office/drawing/2014/main" id="{2126224E-2802-9AA1-1406-DF3698E21911}"/>
              </a:ext>
            </a:extLst>
          </p:cNvPr>
          <p:cNvSpPr txBox="1"/>
          <p:nvPr/>
        </p:nvSpPr>
        <p:spPr>
          <a:xfrm>
            <a:off x="257582" y="1582340"/>
            <a:ext cx="4905261" cy="923330"/>
          </a:xfrm>
          <a:prstGeom prst="rect">
            <a:avLst/>
          </a:prstGeom>
          <a:noFill/>
        </p:spPr>
        <p:txBody>
          <a:bodyPr wrap="square">
            <a:spAutoFit/>
          </a:bodyPr>
          <a:lstStyle/>
          <a:p>
            <a:r>
              <a:rPr lang="en-US" altLang="zh-TW" dirty="0"/>
              <a:t>4</a:t>
            </a:r>
            <a:r>
              <a:rPr lang="zh-TW" altLang="en-US" dirty="0"/>
              <a:t> 放一支管子</a:t>
            </a:r>
            <a:r>
              <a:rPr lang="en-US" altLang="zh-TW" dirty="0"/>
              <a:t>(</a:t>
            </a:r>
            <a:r>
              <a:rPr lang="zh-TW" altLang="en-US" dirty="0"/>
              <a:t>撐管</a:t>
            </a:r>
            <a:r>
              <a:rPr lang="en-US" altLang="zh-TW" dirty="0"/>
              <a:t>(O223)</a:t>
            </a:r>
            <a:r>
              <a:rPr lang="zh-TW" altLang="en-US" dirty="0"/>
              <a:t>要撐</a:t>
            </a:r>
            <a:r>
              <a:rPr lang="en-US" altLang="zh-TW" dirty="0"/>
              <a:t>),</a:t>
            </a:r>
            <a:r>
              <a:rPr lang="zh-TW" altLang="en-US" dirty="0"/>
              <a:t>調整有無料管的</a:t>
            </a:r>
            <a:r>
              <a:rPr lang="en-US" altLang="zh-TW" dirty="0"/>
              <a:t>sensor(i317,i241),</a:t>
            </a:r>
            <a:r>
              <a:rPr lang="zh-TW" altLang="en-US" dirty="0"/>
              <a:t>有管子則亮</a:t>
            </a:r>
            <a:r>
              <a:rPr lang="en-US" altLang="zh-TW" dirty="0"/>
              <a:t>,</a:t>
            </a:r>
            <a:r>
              <a:rPr lang="zh-TW" altLang="en-US" dirty="0"/>
              <a:t>無管時</a:t>
            </a:r>
            <a:r>
              <a:rPr lang="en-US" altLang="zh-TW" dirty="0"/>
              <a:t>,</a:t>
            </a:r>
            <a:r>
              <a:rPr lang="zh-TW" altLang="en-US" dirty="0"/>
              <a:t>則不亮</a:t>
            </a:r>
            <a:endParaRPr lang="en-US" altLang="zh-TW" dirty="0"/>
          </a:p>
          <a:p>
            <a:endParaRPr lang="en-US" altLang="zh-TW" dirty="0"/>
          </a:p>
        </p:txBody>
      </p:sp>
      <p:sp>
        <p:nvSpPr>
          <p:cNvPr id="4" name="文字方塊 3">
            <a:extLst>
              <a:ext uri="{FF2B5EF4-FFF2-40B4-BE49-F238E27FC236}">
                <a16:creationId xmlns:a16="http://schemas.microsoft.com/office/drawing/2014/main" id="{295E8BDA-F409-5CEE-6685-BF781218FB66}"/>
              </a:ext>
            </a:extLst>
          </p:cNvPr>
          <p:cNvSpPr txBox="1"/>
          <p:nvPr/>
        </p:nvSpPr>
        <p:spPr>
          <a:xfrm>
            <a:off x="5303520" y="1166841"/>
            <a:ext cx="6133512" cy="1200329"/>
          </a:xfrm>
          <a:prstGeom prst="rect">
            <a:avLst/>
          </a:prstGeom>
          <a:noFill/>
        </p:spPr>
        <p:txBody>
          <a:bodyPr wrap="square">
            <a:spAutoFit/>
          </a:bodyPr>
          <a:lstStyle/>
          <a:p>
            <a:r>
              <a:rPr lang="zh-TW" altLang="en-US" dirty="0"/>
              <a:t>4 Put a tube (the support tube (O223) must be supported), adjust the sensor (i317, i241) to see if there is a tube, it will light up if there is no tube, and it will not light up if there is no tube.</a:t>
            </a:r>
          </a:p>
        </p:txBody>
      </p:sp>
      <p:pic>
        <p:nvPicPr>
          <p:cNvPr id="6" name="圖片 5" descr="一張含有 金屬, 機器, 室內, 鋁 的圖片&#10;&#10;AI 產生的內容可能不正確。">
            <a:extLst>
              <a:ext uri="{FF2B5EF4-FFF2-40B4-BE49-F238E27FC236}">
                <a16:creationId xmlns:a16="http://schemas.microsoft.com/office/drawing/2014/main" id="{CE1ABB43-CD9B-4916-DE34-AE3676CFB8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379" y="2665720"/>
            <a:ext cx="4629464" cy="2609557"/>
          </a:xfrm>
          <a:prstGeom prst="rect">
            <a:avLst/>
          </a:prstGeom>
        </p:spPr>
      </p:pic>
      <p:pic>
        <p:nvPicPr>
          <p:cNvPr id="8" name="圖片 7" descr="一張含有 鋼, 金屬, 室內, 裝備 的圖片&#10;&#10;AI 產生的內容可能不正確。">
            <a:extLst>
              <a:ext uri="{FF2B5EF4-FFF2-40B4-BE49-F238E27FC236}">
                <a16:creationId xmlns:a16="http://schemas.microsoft.com/office/drawing/2014/main" id="{0E73CD8A-93D1-00E2-056D-97D240AAF7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1311" y="2681678"/>
            <a:ext cx="4629464" cy="2610447"/>
          </a:xfrm>
          <a:prstGeom prst="rect">
            <a:avLst/>
          </a:prstGeom>
        </p:spPr>
      </p:pic>
      <p:cxnSp>
        <p:nvCxnSpPr>
          <p:cNvPr id="10" name="直線單箭頭接點 9">
            <a:extLst>
              <a:ext uri="{FF2B5EF4-FFF2-40B4-BE49-F238E27FC236}">
                <a16:creationId xmlns:a16="http://schemas.microsoft.com/office/drawing/2014/main" id="{9FAB4175-5391-62D2-498C-200BCB4ABAEB}"/>
              </a:ext>
            </a:extLst>
          </p:cNvPr>
          <p:cNvCxnSpPr>
            <a:cxnSpLocks/>
          </p:cNvCxnSpPr>
          <p:nvPr/>
        </p:nvCxnSpPr>
        <p:spPr>
          <a:xfrm flipH="1">
            <a:off x="3901131" y="1399770"/>
            <a:ext cx="4609822" cy="30517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單箭頭接點 10">
            <a:extLst>
              <a:ext uri="{FF2B5EF4-FFF2-40B4-BE49-F238E27FC236}">
                <a16:creationId xmlns:a16="http://schemas.microsoft.com/office/drawing/2014/main" id="{A4A54051-FADE-95C3-CCFE-7647EE973558}"/>
              </a:ext>
            </a:extLst>
          </p:cNvPr>
          <p:cNvCxnSpPr>
            <a:cxnSpLocks/>
          </p:cNvCxnSpPr>
          <p:nvPr/>
        </p:nvCxnSpPr>
        <p:spPr>
          <a:xfrm flipH="1">
            <a:off x="1103687" y="1693142"/>
            <a:ext cx="6081849" cy="26591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單箭頭接點 12">
            <a:extLst>
              <a:ext uri="{FF2B5EF4-FFF2-40B4-BE49-F238E27FC236}">
                <a16:creationId xmlns:a16="http://schemas.microsoft.com/office/drawing/2014/main" id="{493EA69F-8088-6C2C-ECB0-281EEBB1F5F2}"/>
              </a:ext>
            </a:extLst>
          </p:cNvPr>
          <p:cNvCxnSpPr>
            <a:cxnSpLocks/>
          </p:cNvCxnSpPr>
          <p:nvPr/>
        </p:nvCxnSpPr>
        <p:spPr>
          <a:xfrm flipH="1">
            <a:off x="1890033" y="1399770"/>
            <a:ext cx="6620920" cy="32988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單箭頭接點 21">
            <a:extLst>
              <a:ext uri="{FF2B5EF4-FFF2-40B4-BE49-F238E27FC236}">
                <a16:creationId xmlns:a16="http://schemas.microsoft.com/office/drawing/2014/main" id="{CF706BA9-0B1D-3309-B854-7EBFB991BC23}"/>
              </a:ext>
            </a:extLst>
          </p:cNvPr>
          <p:cNvCxnSpPr>
            <a:cxnSpLocks/>
          </p:cNvCxnSpPr>
          <p:nvPr/>
        </p:nvCxnSpPr>
        <p:spPr>
          <a:xfrm flipH="1">
            <a:off x="4839286" y="1693142"/>
            <a:ext cx="2346250" cy="26591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6239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D0E1E0-59A6-3327-49B9-DDD32ED9DAF6}"/>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98AC66FC-7354-F270-1BF9-44860AC6A4EF}"/>
              </a:ext>
            </a:extLst>
          </p:cNvPr>
          <p:cNvSpPr>
            <a:spLocks noGrp="1"/>
          </p:cNvSpPr>
          <p:nvPr>
            <p:ph type="body" sz="quarter" idx="13"/>
          </p:nvPr>
        </p:nvSpPr>
        <p:spPr>
          <a:xfrm>
            <a:off x="257581" y="183836"/>
            <a:ext cx="8112695" cy="1194798"/>
          </a:xfrm>
        </p:spPr>
        <p:txBody>
          <a:bodyPr/>
          <a:lstStyle/>
          <a:p>
            <a:r>
              <a:rPr lang="zh-TW" altLang="en-US" sz="3600" dirty="0">
                <a:solidFill>
                  <a:srgbClr val="404040"/>
                </a:solidFill>
                <a:latin typeface="Calibri" panose="020F0502020204030204" pitchFamily="34" charset="0"/>
                <a:cs typeface="Segoe UI" panose="020B0502040204020203" pitchFamily="34" charset="0"/>
              </a:rPr>
              <a:t>出</a:t>
            </a:r>
            <a:r>
              <a:rPr lang="zh-TW" altLang="en-US" sz="3600" b="1" dirty="0">
                <a:solidFill>
                  <a:srgbClr val="404040"/>
                </a:solidFill>
                <a:latin typeface="Calibri" panose="020F0502020204030204" pitchFamily="34" charset="0"/>
                <a:cs typeface="Segoe UI" panose="020B0502040204020203" pitchFamily="34" charset="0"/>
              </a:rPr>
              <a:t>料</a:t>
            </a:r>
            <a:r>
              <a:rPr lang="zh-TW" altLang="en-US" sz="3600" dirty="0">
                <a:solidFill>
                  <a:srgbClr val="404040"/>
                </a:solidFill>
                <a:cs typeface="Segoe UI" panose="020B0502040204020203" pitchFamily="34" charset="0"/>
              </a:rPr>
              <a:t>調整步驟</a:t>
            </a:r>
            <a:br>
              <a:rPr lang="zh-TW" altLang="en-US" sz="2400" dirty="0"/>
            </a:br>
            <a:r>
              <a:rPr lang="en-US" altLang="zh-TW" sz="4000" b="1" dirty="0">
                <a:latin typeface="Calibri" panose="020F0502020204030204" pitchFamily="34" charset="0"/>
                <a:cs typeface="Calibri" panose="020F0502020204030204" pitchFamily="34" charset="0"/>
              </a:rPr>
              <a:t> Unloader</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tube</a:t>
            </a:r>
            <a:r>
              <a:rPr lang="zh-TW" altLang="en-US" sz="4000" b="1" dirty="0">
                <a:latin typeface="Calibri" panose="020F0502020204030204" pitchFamily="34" charset="0"/>
                <a:cs typeface="Calibri" panose="020F0502020204030204" pitchFamily="34" charset="0"/>
              </a:rPr>
              <a:t> </a:t>
            </a:r>
            <a:r>
              <a:rPr lang="en-US" altLang="zh-TW" sz="4000" b="1" dirty="0">
                <a:latin typeface="Calibri" panose="020F0502020204030204" pitchFamily="34" charset="0"/>
                <a:cs typeface="Calibri" panose="020F0502020204030204" pitchFamily="34" charset="0"/>
              </a:rPr>
              <a:t>adjustment steps</a:t>
            </a:r>
            <a:endParaRPr lang="zh-TW" altLang="en-US" dirty="0"/>
          </a:p>
        </p:txBody>
      </p:sp>
      <p:sp>
        <p:nvSpPr>
          <p:cNvPr id="5" name="文字方塊 4">
            <a:extLst>
              <a:ext uri="{FF2B5EF4-FFF2-40B4-BE49-F238E27FC236}">
                <a16:creationId xmlns:a16="http://schemas.microsoft.com/office/drawing/2014/main" id="{B51E7F6C-3FA9-EFB0-1FCC-A5D7C9DAD63F}"/>
              </a:ext>
            </a:extLst>
          </p:cNvPr>
          <p:cNvSpPr txBox="1"/>
          <p:nvPr/>
        </p:nvSpPr>
        <p:spPr>
          <a:xfrm>
            <a:off x="8173330" y="5606634"/>
            <a:ext cx="3657600" cy="369332"/>
          </a:xfrm>
          <a:prstGeom prst="rect">
            <a:avLst/>
          </a:prstGeom>
          <a:noFill/>
        </p:spPr>
        <p:txBody>
          <a:bodyPr wrap="square">
            <a:spAutoFit/>
          </a:bodyPr>
          <a:lstStyle/>
          <a:p>
            <a:r>
              <a:rPr lang="en-US" altLang="zh-TW" sz="1800" b="1" dirty="0">
                <a:latin typeface="Calibri" panose="020F0502020204030204" pitchFamily="34" charset="0"/>
                <a:cs typeface="Calibri" panose="020F0502020204030204" pitchFamily="34" charset="0"/>
              </a:rPr>
              <a:t>Unloader </a:t>
            </a:r>
            <a:r>
              <a:rPr lang="zh-TW" altLang="en-US"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tube</a:t>
            </a:r>
            <a:r>
              <a:rPr lang="zh-TW" altLang="en-US" sz="1800" b="1" dirty="0">
                <a:latin typeface="Calibri" panose="020F0502020204030204" pitchFamily="34" charset="0"/>
                <a:cs typeface="Calibri" panose="020F0502020204030204" pitchFamily="34" charset="0"/>
              </a:rPr>
              <a:t> </a:t>
            </a:r>
            <a:r>
              <a:rPr lang="en-US" altLang="zh-TW" sz="1800" b="1" dirty="0">
                <a:latin typeface="Calibri" panose="020F0502020204030204" pitchFamily="34" charset="0"/>
                <a:cs typeface="Calibri" panose="020F0502020204030204" pitchFamily="34" charset="0"/>
              </a:rPr>
              <a:t>adjustment steps</a:t>
            </a:r>
            <a:endParaRPr lang="zh-TW" altLang="en-US" sz="1800" dirty="0"/>
          </a:p>
        </p:txBody>
      </p:sp>
      <p:sp>
        <p:nvSpPr>
          <p:cNvPr id="9" name="文字方塊 8">
            <a:extLst>
              <a:ext uri="{FF2B5EF4-FFF2-40B4-BE49-F238E27FC236}">
                <a16:creationId xmlns:a16="http://schemas.microsoft.com/office/drawing/2014/main" id="{DD781F37-AA50-CE2C-546B-AD0AD936F465}"/>
              </a:ext>
            </a:extLst>
          </p:cNvPr>
          <p:cNvSpPr txBox="1"/>
          <p:nvPr/>
        </p:nvSpPr>
        <p:spPr>
          <a:xfrm>
            <a:off x="257582" y="1582340"/>
            <a:ext cx="4905261" cy="1200329"/>
          </a:xfrm>
          <a:prstGeom prst="rect">
            <a:avLst/>
          </a:prstGeom>
          <a:noFill/>
        </p:spPr>
        <p:txBody>
          <a:bodyPr wrap="square">
            <a:spAutoFit/>
          </a:bodyPr>
          <a:lstStyle/>
          <a:p>
            <a:r>
              <a:rPr lang="en-US" altLang="zh-TW" dirty="0"/>
              <a:t>5</a:t>
            </a:r>
            <a:r>
              <a:rPr lang="zh-TW" altLang="en-US" dirty="0"/>
              <a:t> 放二支管子時</a:t>
            </a:r>
            <a:r>
              <a:rPr lang="en-US" altLang="zh-TW" dirty="0"/>
              <a:t>,</a:t>
            </a:r>
            <a:r>
              <a:rPr lang="zh-TW" altLang="en-US" dirty="0"/>
              <a:t>勾管</a:t>
            </a:r>
            <a:r>
              <a:rPr lang="en-US" altLang="zh-TW" dirty="0"/>
              <a:t>(O225)</a:t>
            </a:r>
            <a:r>
              <a:rPr lang="zh-TW" altLang="en-US" dirty="0"/>
              <a:t>勾住第二管</a:t>
            </a:r>
            <a:r>
              <a:rPr lang="en-US" altLang="zh-TW" dirty="0"/>
              <a:t>,</a:t>
            </a:r>
            <a:r>
              <a:rPr lang="zh-TW" altLang="en-US" dirty="0"/>
              <a:t>當撐管</a:t>
            </a:r>
            <a:r>
              <a:rPr lang="en-US" altLang="zh-TW" dirty="0"/>
              <a:t>(O223)</a:t>
            </a:r>
            <a:r>
              <a:rPr lang="zh-TW" altLang="en-US" dirty="0"/>
              <a:t>不撐時</a:t>
            </a:r>
            <a:r>
              <a:rPr lang="en-US" altLang="zh-TW" dirty="0"/>
              <a:t>,</a:t>
            </a:r>
            <a:r>
              <a:rPr lang="zh-TW" altLang="en-US" dirty="0"/>
              <a:t>放掉第一管</a:t>
            </a:r>
            <a:r>
              <a:rPr lang="en-US" altLang="zh-TW" dirty="0"/>
              <a:t>,</a:t>
            </a:r>
            <a:r>
              <a:rPr lang="zh-TW" altLang="en-US" dirty="0"/>
              <a:t>則</a:t>
            </a:r>
            <a:r>
              <a:rPr lang="en-US" altLang="zh-TW" dirty="0"/>
              <a:t>SENSOR(I317,I241)</a:t>
            </a:r>
            <a:r>
              <a:rPr lang="zh-TW" altLang="en-US" dirty="0"/>
              <a:t>不能亮。</a:t>
            </a:r>
            <a:endParaRPr lang="en-US" altLang="zh-TW" dirty="0"/>
          </a:p>
          <a:p>
            <a:endParaRPr lang="en-US" altLang="zh-TW" dirty="0"/>
          </a:p>
        </p:txBody>
      </p:sp>
      <p:sp>
        <p:nvSpPr>
          <p:cNvPr id="4" name="文字方塊 3">
            <a:extLst>
              <a:ext uri="{FF2B5EF4-FFF2-40B4-BE49-F238E27FC236}">
                <a16:creationId xmlns:a16="http://schemas.microsoft.com/office/drawing/2014/main" id="{3FCF5543-A1B0-7E1B-E699-B346D086B4E9}"/>
              </a:ext>
            </a:extLst>
          </p:cNvPr>
          <p:cNvSpPr txBox="1"/>
          <p:nvPr/>
        </p:nvSpPr>
        <p:spPr>
          <a:xfrm>
            <a:off x="5303520" y="1582339"/>
            <a:ext cx="6133512" cy="1200329"/>
          </a:xfrm>
          <a:prstGeom prst="rect">
            <a:avLst/>
          </a:prstGeom>
          <a:noFill/>
        </p:spPr>
        <p:txBody>
          <a:bodyPr wrap="square">
            <a:spAutoFit/>
          </a:bodyPr>
          <a:lstStyle/>
          <a:p>
            <a:r>
              <a:rPr lang="zh-TW" altLang="en-US" dirty="0"/>
              <a:t>5 When placing two tubes, hook the second tube with the hook tube (O225). When the support tube (O223) is not supported, release the first tube, and the SENSOR (I317, I241) will not light up.</a:t>
            </a:r>
          </a:p>
        </p:txBody>
      </p:sp>
      <p:pic>
        <p:nvPicPr>
          <p:cNvPr id="8" name="圖片 7" descr="一張含有 工程, 鋼, 汽車零件, 機器 的圖片&#10;&#10;AI 產生的內容可能不正確。">
            <a:extLst>
              <a:ext uri="{FF2B5EF4-FFF2-40B4-BE49-F238E27FC236}">
                <a16:creationId xmlns:a16="http://schemas.microsoft.com/office/drawing/2014/main" id="{190EE916-D753-1AB6-8714-B3AF39D88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93" y="3077332"/>
            <a:ext cx="4753339" cy="2679383"/>
          </a:xfrm>
          <a:prstGeom prst="rect">
            <a:avLst/>
          </a:prstGeom>
        </p:spPr>
      </p:pic>
      <p:pic>
        <p:nvPicPr>
          <p:cNvPr id="11" name="圖片 10" descr="一張含有 鋼, 金屬, 室內, 裝備 的圖片&#10;&#10;AI 產生的內容可能不正確。">
            <a:extLst>
              <a:ext uri="{FF2B5EF4-FFF2-40B4-BE49-F238E27FC236}">
                <a16:creationId xmlns:a16="http://schemas.microsoft.com/office/drawing/2014/main" id="{9EA78541-0515-D2ED-6AF2-5F2F81BFCD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7875" y="3077332"/>
            <a:ext cx="4607907" cy="2598291"/>
          </a:xfrm>
          <a:prstGeom prst="rect">
            <a:avLst/>
          </a:prstGeom>
        </p:spPr>
      </p:pic>
      <p:cxnSp>
        <p:nvCxnSpPr>
          <p:cNvPr id="12" name="直線單箭頭接點 11">
            <a:extLst>
              <a:ext uri="{FF2B5EF4-FFF2-40B4-BE49-F238E27FC236}">
                <a16:creationId xmlns:a16="http://schemas.microsoft.com/office/drawing/2014/main" id="{0F248E2D-163C-693F-C023-0238FB64E72C}"/>
              </a:ext>
            </a:extLst>
          </p:cNvPr>
          <p:cNvCxnSpPr>
            <a:cxnSpLocks/>
          </p:cNvCxnSpPr>
          <p:nvPr/>
        </p:nvCxnSpPr>
        <p:spPr>
          <a:xfrm flipH="1">
            <a:off x="3948726" y="2182503"/>
            <a:ext cx="2147274" cy="243514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單箭頭接點 12">
            <a:extLst>
              <a:ext uri="{FF2B5EF4-FFF2-40B4-BE49-F238E27FC236}">
                <a16:creationId xmlns:a16="http://schemas.microsoft.com/office/drawing/2014/main" id="{AB7B21CC-FC49-71C3-38B7-E18ED60BD6C9}"/>
              </a:ext>
            </a:extLst>
          </p:cNvPr>
          <p:cNvCxnSpPr>
            <a:cxnSpLocks/>
          </p:cNvCxnSpPr>
          <p:nvPr/>
        </p:nvCxnSpPr>
        <p:spPr>
          <a:xfrm flipH="1">
            <a:off x="3516923" y="2182503"/>
            <a:ext cx="5613009" cy="28959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單箭頭接點 13">
            <a:extLst>
              <a:ext uri="{FF2B5EF4-FFF2-40B4-BE49-F238E27FC236}">
                <a16:creationId xmlns:a16="http://schemas.microsoft.com/office/drawing/2014/main" id="{04B2D185-4B31-955A-B73A-ACBAE1625FBD}"/>
              </a:ext>
            </a:extLst>
          </p:cNvPr>
          <p:cNvCxnSpPr>
            <a:cxnSpLocks/>
          </p:cNvCxnSpPr>
          <p:nvPr/>
        </p:nvCxnSpPr>
        <p:spPr>
          <a:xfrm flipH="1">
            <a:off x="8646673" y="2399054"/>
            <a:ext cx="649040" cy="26793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513067"/>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2268</TotalTime>
  <Words>879</Words>
  <Application>Microsoft Office PowerPoint</Application>
  <PresentationFormat>寬螢幕</PresentationFormat>
  <Paragraphs>36</Paragraphs>
  <Slides>7</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7</vt:i4>
      </vt:variant>
    </vt:vector>
  </HeadingPairs>
  <TitlesOfParts>
    <vt:vector size="13" baseType="lpstr">
      <vt:lpstr>微軟正黑體</vt:lpstr>
      <vt:lpstr>Arial</vt:lpstr>
      <vt:lpstr>Bahnschrift SemiBold</vt:lpstr>
      <vt:lpstr>Calibri</vt:lpstr>
      <vt:lpstr>Segoe UI</vt:lpstr>
      <vt:lpstr>Office 佈景主題</vt:lpstr>
      <vt:lpstr> CRH220P_出料調整步驟  CRH220P_Unloader tube adjustment steps </vt:lpstr>
      <vt:lpstr>PowerPoint 簡報</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1/2-1/5 加高MIC8驗證</dc:title>
  <dc:creator>JeffKJPeng(彭國峻)</dc:creator>
  <cp:lastModifiedBy>WenGuangChou(鄒文光)</cp:lastModifiedBy>
  <cp:revision>81</cp:revision>
  <dcterms:created xsi:type="dcterms:W3CDTF">2024-01-03T13:17:19Z</dcterms:created>
  <dcterms:modified xsi:type="dcterms:W3CDTF">2025-04-07T09:52:44Z</dcterms:modified>
</cp:coreProperties>
</file>