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917F70-1D99-4727-918F-75FE8C133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12" name="文字版面配置區 12">
            <a:extLst>
              <a:ext uri="{FF2B5EF4-FFF2-40B4-BE49-F238E27FC236}">
                <a16:creationId xmlns:a16="http://schemas.microsoft.com/office/drawing/2014/main" id="{8D6FFBF8-4724-48B7-BB99-88FE9CA8B1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23477"/>
            <a:ext cx="6984776" cy="62297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000" b="1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插入投影片標題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F637DDD-C784-4332-9B53-C14459F3476E}"/>
              </a:ext>
            </a:extLst>
          </p:cNvPr>
          <p:cNvSpPr/>
          <p:nvPr userDrawn="1"/>
        </p:nvSpPr>
        <p:spPr>
          <a:xfrm>
            <a:off x="-1" y="123478"/>
            <a:ext cx="223936" cy="1061510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文字版面配置區 12">
            <a:extLst>
              <a:ext uri="{FF2B5EF4-FFF2-40B4-BE49-F238E27FC236}">
                <a16:creationId xmlns:a16="http://schemas.microsoft.com/office/drawing/2014/main" id="{4ECDBC2C-B4EE-43DE-9CA1-0D1858D1A3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46449"/>
            <a:ext cx="6984776" cy="4385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插入投影片副標題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AF3598-1043-0FC8-FBC6-FB5AEC4134BF}"/>
              </a:ext>
            </a:extLst>
          </p:cNvPr>
          <p:cNvSpPr/>
          <p:nvPr userDrawn="1"/>
        </p:nvSpPr>
        <p:spPr>
          <a:xfrm>
            <a:off x="747756" y="6703024"/>
            <a:ext cx="11444244" cy="85126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7BDE892-C71D-E80A-7CA9-0C30BC8B4CCD}"/>
              </a:ext>
            </a:extLst>
          </p:cNvPr>
          <p:cNvSpPr txBox="1"/>
          <p:nvPr userDrawn="1"/>
        </p:nvSpPr>
        <p:spPr>
          <a:xfrm>
            <a:off x="-67427" y="6631663"/>
            <a:ext cx="94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3C7EA2"/>
                </a:solidFill>
                <a:latin typeface="Bahnschrift SemiBold" panose="020B0502040204020203" pitchFamily="34" charset="0"/>
              </a:rPr>
              <a:t>CHIP RIGHT CO.</a:t>
            </a:r>
          </a:p>
        </p:txBody>
      </p:sp>
    </p:spTree>
    <p:extLst>
      <p:ext uri="{BB962C8B-B14F-4D97-AF65-F5344CB8AC3E}">
        <p14:creationId xmlns:p14="http://schemas.microsoft.com/office/powerpoint/2010/main" val="29553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一張含有 文字 的圖片&#10;&#10;描述是以高可信度產生">
            <a:extLst>
              <a:ext uri="{FF2B5EF4-FFF2-40B4-BE49-F238E27FC236}">
                <a16:creationId xmlns:a16="http://schemas.microsoft.com/office/drawing/2014/main" id="{4A469131-B4F7-4B9B-96FE-35D7A61754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" t="13275" b="1281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271A2AA-ADF8-4A57-ACC4-7B84BAC959EA}"/>
              </a:ext>
            </a:extLst>
          </p:cNvPr>
          <p:cNvSpPr/>
          <p:nvPr userDrawn="1"/>
        </p:nvSpPr>
        <p:spPr>
          <a:xfrm>
            <a:off x="0" y="2919760"/>
            <a:ext cx="12192000" cy="290746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文字方塊 8">
            <a:extLst>
              <a:ext uri="{FF2B5EF4-FFF2-40B4-BE49-F238E27FC236}">
                <a16:creationId xmlns:a16="http://schemas.microsoft.com/office/drawing/2014/main" id="{0BFE4E1F-170C-4367-A90D-D9F63AF645DA}"/>
              </a:ext>
            </a:extLst>
          </p:cNvPr>
          <p:cNvSpPr txBox="1"/>
          <p:nvPr userDrawn="1"/>
        </p:nvSpPr>
        <p:spPr>
          <a:xfrm>
            <a:off x="5259092" y="5198011"/>
            <a:ext cx="20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CHIP RIGHT CO.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B3904A40-2050-495C-A376-3199AC71D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810" y1="35873" x2="43810" y2="35873"/>
                        <a14:foregroundMark x1="62857" y1="31111" x2="62857" y2="31111"/>
                        <a14:foregroundMark x1="40159" y1="66190" x2="40159" y2="66190"/>
                        <a14:foregroundMark x1="61458" y1="62500" x2="61458" y2="6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88" y="5182742"/>
            <a:ext cx="399869" cy="399869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495BEFF8-55CA-4DF0-BA8F-0D03ABD69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165821"/>
            <a:ext cx="9144000" cy="952505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+mj-lt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按一下以輸入標題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4458BE3-6874-4E69-BC28-51BDDD985EE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384791"/>
            <a:ext cx="9144000" cy="699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+mj-lt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按一下以輸入子標題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28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0790E9-548D-44EA-9358-1AE993CD3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106" y="3334560"/>
            <a:ext cx="10885999" cy="1697017"/>
          </a:xfrm>
        </p:spPr>
        <p:txBody>
          <a:bodyPr lIns="91440" tIns="45720" rIns="91440" bIns="45720" anchor="b"/>
          <a:lstStyle/>
          <a:p>
            <a:b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CRH220P_</a:t>
            </a:r>
            <a:r>
              <a:rPr lang="zh-TW" altLang="en-US" sz="3200" b="1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入料</a:t>
            </a:r>
            <a:r>
              <a:rPr lang="zh-TW" altLang="en-US" sz="3200" dirty="0">
                <a:solidFill>
                  <a:srgbClr val="404040"/>
                </a:solidFill>
                <a:cs typeface="Segoe UI" panose="020B0502040204020203" pitchFamily="34" charset="0"/>
              </a:rPr>
              <a:t>調整步驟</a:t>
            </a:r>
            <a:br>
              <a:rPr lang="zh-TW" altLang="en-US" sz="2000" dirty="0"/>
            </a:br>
            <a: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  <a:t> CRH220P_</a:t>
            </a: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Loader</a:t>
            </a:r>
            <a:r>
              <a:rPr lang="zh-TW" alt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b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600" b="0" dirty="0">
              <a:ea typeface="微軟正黑體"/>
            </a:endParaRPr>
          </a:p>
        </p:txBody>
      </p:sp>
      <p:sp>
        <p:nvSpPr>
          <p:cNvPr id="4" name="副標題 3">
            <a:extLst>
              <a:ext uri="{FF2B5EF4-FFF2-40B4-BE49-F238E27FC236}">
                <a16:creationId xmlns:a16="http://schemas.microsoft.com/office/drawing/2014/main" id="{C5A03EA5-E2D7-6E6C-8229-B953564D8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88656" y="4978823"/>
            <a:ext cx="2061252" cy="647114"/>
          </a:xfrm>
        </p:spPr>
        <p:txBody>
          <a:bodyPr/>
          <a:lstStyle/>
          <a:p>
            <a:r>
              <a:rPr lang="en-US" altLang="zh-TW" sz="2000" dirty="0"/>
              <a:t>wenguang </a:t>
            </a:r>
            <a:r>
              <a:rPr lang="zh-TW" altLang="en-US" sz="2000" dirty="0"/>
              <a:t> </a:t>
            </a:r>
            <a:r>
              <a:rPr lang="en-US" altLang="zh-TW" sz="2000" dirty="0"/>
              <a:t>2025/04/02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9915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33B3E00-B555-A9D7-9BE7-F9F19D4EF1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6984776" cy="1194798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入料</a:t>
            </a:r>
            <a:r>
              <a:rPr lang="zh-TW" altLang="en-US" sz="3600" dirty="0">
                <a:solidFill>
                  <a:srgbClr val="404040"/>
                </a:solidFill>
                <a:cs typeface="Segoe UI" panose="020B0502040204020203" pitchFamily="34" charset="0"/>
              </a:rPr>
              <a:t>調整步驟</a:t>
            </a:r>
            <a:br>
              <a:rPr lang="zh-TW" altLang="en-US" sz="2400" dirty="0"/>
            </a:b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 Loader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782DACC-B143-B9A2-412B-592A24512885}"/>
              </a:ext>
            </a:extLst>
          </p:cNvPr>
          <p:cNvSpPr txBox="1"/>
          <p:nvPr/>
        </p:nvSpPr>
        <p:spPr>
          <a:xfrm>
            <a:off x="9095198" y="5606634"/>
            <a:ext cx="2735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sz="18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A2C39E9-E098-39D1-A839-0BA6AD87490E}"/>
              </a:ext>
            </a:extLst>
          </p:cNvPr>
          <p:cNvSpPr txBox="1"/>
          <p:nvPr/>
        </p:nvSpPr>
        <p:spPr>
          <a:xfrm>
            <a:off x="257582" y="1859339"/>
            <a:ext cx="490526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入料位置調整步驟</a:t>
            </a:r>
            <a:r>
              <a:rPr lang="en-US" altLang="zh-TW" dirty="0"/>
              <a:t>(</a:t>
            </a:r>
            <a:r>
              <a:rPr lang="zh-TW" altLang="en-US" dirty="0"/>
              <a:t>以第一軌為例</a:t>
            </a:r>
            <a:r>
              <a:rPr lang="en-US" altLang="zh-TW" dirty="0"/>
              <a:t>)</a:t>
            </a:r>
            <a:endParaRPr lang="zh-TW" altLang="en-US" dirty="0"/>
          </a:p>
          <a:p>
            <a:r>
              <a:rPr lang="zh-TW" altLang="en-US" dirty="0"/>
              <a:t>1 放一支管子</a:t>
            </a:r>
            <a:r>
              <a:rPr lang="en-US" altLang="zh-TW" dirty="0"/>
              <a:t>,</a:t>
            </a:r>
            <a:r>
              <a:rPr lang="zh-TW" altLang="en-US" dirty="0"/>
              <a:t>先調整管長與管寬</a:t>
            </a:r>
          </a:p>
          <a:p>
            <a:r>
              <a:rPr lang="zh-TW" altLang="en-US" dirty="0"/>
              <a:t>2放一支管子</a:t>
            </a:r>
            <a:r>
              <a:rPr lang="en-US" altLang="zh-TW" dirty="0"/>
              <a:t>,</a:t>
            </a:r>
            <a:r>
              <a:rPr lang="zh-TW" altLang="en-US" dirty="0"/>
              <a:t>調整有無料管的</a:t>
            </a:r>
            <a:r>
              <a:rPr lang="en-US" altLang="zh-TW" dirty="0"/>
              <a:t>sensor,</a:t>
            </a:r>
            <a:r>
              <a:rPr lang="zh-TW" altLang="en-US" dirty="0"/>
              <a:t>撐管向上時</a:t>
            </a:r>
            <a:r>
              <a:rPr lang="en-US" altLang="zh-TW" dirty="0"/>
              <a:t>,sensor</a:t>
            </a:r>
            <a:r>
              <a:rPr lang="zh-TW" altLang="en-US" dirty="0"/>
              <a:t>不亮</a:t>
            </a:r>
            <a:r>
              <a:rPr lang="en-US" altLang="zh-TW" dirty="0"/>
              <a:t>,</a:t>
            </a:r>
            <a:r>
              <a:rPr lang="zh-TW" altLang="en-US" dirty="0"/>
              <a:t>撐管向下時</a:t>
            </a:r>
            <a:r>
              <a:rPr lang="en-US" altLang="zh-TW" dirty="0"/>
              <a:t>,sensor</a:t>
            </a:r>
            <a:r>
              <a:rPr lang="zh-TW" altLang="en-US" dirty="0"/>
              <a:t>要亮</a:t>
            </a:r>
            <a:endParaRPr lang="en-US" altLang="zh-TW" dirty="0"/>
          </a:p>
          <a:p>
            <a:r>
              <a:rPr lang="en-US" altLang="zh-TW" dirty="0"/>
              <a:t>3</a:t>
            </a:r>
            <a:r>
              <a:rPr lang="zh-TW" altLang="en-US" dirty="0"/>
              <a:t> 放二支管子時</a:t>
            </a:r>
            <a:r>
              <a:rPr lang="en-US" altLang="zh-TW" dirty="0"/>
              <a:t>,</a:t>
            </a:r>
            <a:r>
              <a:rPr lang="zh-TW" altLang="en-US" dirty="0"/>
              <a:t>勾管要勾住第二管</a:t>
            </a:r>
            <a:r>
              <a:rPr lang="en-US" altLang="zh-TW" dirty="0"/>
              <a:t>,</a:t>
            </a:r>
            <a:r>
              <a:rPr lang="zh-TW" altLang="en-US" dirty="0"/>
              <a:t>不能勾住第一管</a:t>
            </a:r>
            <a:endParaRPr lang="en-US" altLang="zh-TW" dirty="0"/>
          </a:p>
          <a:p>
            <a:endParaRPr lang="en-US" altLang="zh-TW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613DDE8-DBE8-39F0-0718-5CB259B9AE43}"/>
              </a:ext>
            </a:extLst>
          </p:cNvPr>
          <p:cNvSpPr txBox="1"/>
          <p:nvPr/>
        </p:nvSpPr>
        <p:spPr>
          <a:xfrm>
            <a:off x="5162843" y="1859339"/>
            <a:ext cx="61335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Loader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r>
              <a:rPr lang="zh-TW" altLang="en-US" dirty="0"/>
              <a:t> (taking the first track as an example)</a:t>
            </a:r>
          </a:p>
          <a:p>
            <a:r>
              <a:rPr lang="zh-TW" altLang="en-US" dirty="0"/>
              <a:t>1 Put a tube in place and adjust the length and width of the tube first.</a:t>
            </a:r>
          </a:p>
          <a:p>
            <a:r>
              <a:rPr lang="zh-TW" altLang="en-US" dirty="0"/>
              <a:t>2. Put a tube and adjust the sensor.</a:t>
            </a:r>
            <a:r>
              <a:rPr lang="en-US" altLang="zh-TW" dirty="0"/>
              <a:t> </a:t>
            </a:r>
            <a:r>
              <a:rPr lang="zh-TW" altLang="en-US" dirty="0"/>
              <a:t>When the </a:t>
            </a:r>
            <a:r>
              <a:rPr lang="en-US" altLang="zh-TW" dirty="0"/>
              <a:t>Supporting </a:t>
            </a:r>
            <a:r>
              <a:rPr lang="zh-TW" altLang="en-US" dirty="0"/>
              <a:t>tube is upward, the sensor is not lit. When the </a:t>
            </a:r>
            <a:r>
              <a:rPr lang="en-US" altLang="zh-TW" dirty="0"/>
              <a:t>Supporting</a:t>
            </a:r>
            <a:r>
              <a:rPr lang="zh-TW" altLang="en-US" dirty="0"/>
              <a:t> tube is downward, the sensor should be lit.</a:t>
            </a:r>
          </a:p>
          <a:p>
            <a:r>
              <a:rPr lang="zh-TW" altLang="en-US" dirty="0"/>
              <a:t>3 When placing two </a:t>
            </a:r>
            <a:r>
              <a:rPr lang="en-US" altLang="zh-TW" dirty="0"/>
              <a:t>tube</a:t>
            </a:r>
            <a:r>
              <a:rPr lang="zh-TW" altLang="en-US" dirty="0"/>
              <a:t>, the hook should be hooked on the second </a:t>
            </a:r>
            <a:r>
              <a:rPr lang="en-US" altLang="zh-TW" dirty="0"/>
              <a:t>tube</a:t>
            </a:r>
            <a:r>
              <a:rPr lang="zh-TW" altLang="en-US" dirty="0"/>
              <a:t>, not the first </a:t>
            </a:r>
            <a:r>
              <a:rPr lang="en-US" altLang="zh-TW" dirty="0"/>
              <a:t>tube</a:t>
            </a:r>
            <a:r>
              <a:rPr lang="zh-TW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114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C189B-E875-D711-5E9A-E416AB852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ABA1359-1057-606F-5500-E12908CD1D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6984776" cy="1194798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入料</a:t>
            </a:r>
            <a:r>
              <a:rPr lang="zh-TW" altLang="en-US" sz="3600" dirty="0">
                <a:solidFill>
                  <a:srgbClr val="404040"/>
                </a:solidFill>
                <a:cs typeface="Segoe UI" panose="020B0502040204020203" pitchFamily="34" charset="0"/>
              </a:rPr>
              <a:t>調整步驟</a:t>
            </a:r>
            <a:br>
              <a:rPr lang="zh-TW" altLang="en-US" sz="2400" dirty="0"/>
            </a:b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 Loader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32DAF40-0C1D-4592-D500-8A0B76A301FE}"/>
              </a:ext>
            </a:extLst>
          </p:cNvPr>
          <p:cNvSpPr txBox="1"/>
          <p:nvPr/>
        </p:nvSpPr>
        <p:spPr>
          <a:xfrm>
            <a:off x="9095198" y="5606634"/>
            <a:ext cx="2735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sz="18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6528C3A-FCCF-2F76-D7E5-A95A121A97CA}"/>
              </a:ext>
            </a:extLst>
          </p:cNvPr>
          <p:cNvSpPr txBox="1"/>
          <p:nvPr/>
        </p:nvSpPr>
        <p:spPr>
          <a:xfrm>
            <a:off x="257582" y="1859339"/>
            <a:ext cx="49052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入料位置調整步驟</a:t>
            </a:r>
            <a:r>
              <a:rPr lang="en-US" altLang="zh-TW" dirty="0"/>
              <a:t>(</a:t>
            </a:r>
            <a:r>
              <a:rPr lang="zh-TW" altLang="en-US" dirty="0"/>
              <a:t>以第一軌為例</a:t>
            </a:r>
            <a:r>
              <a:rPr lang="en-US" altLang="zh-TW" dirty="0"/>
              <a:t>)</a:t>
            </a:r>
            <a:endParaRPr lang="zh-TW" altLang="en-US" dirty="0"/>
          </a:p>
          <a:p>
            <a:r>
              <a:rPr lang="zh-TW" altLang="en-US" dirty="0"/>
              <a:t>1 放一支管子</a:t>
            </a:r>
            <a:r>
              <a:rPr lang="en-US" altLang="zh-TW" dirty="0"/>
              <a:t>,</a:t>
            </a:r>
            <a:r>
              <a:rPr lang="zh-TW" altLang="en-US" dirty="0"/>
              <a:t>先調整管長與管寬</a:t>
            </a:r>
          </a:p>
          <a:p>
            <a:endParaRPr lang="en-US" altLang="zh-TW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65E7918-218F-92AE-8898-B089D1C497B6}"/>
              </a:ext>
            </a:extLst>
          </p:cNvPr>
          <p:cNvSpPr txBox="1"/>
          <p:nvPr/>
        </p:nvSpPr>
        <p:spPr>
          <a:xfrm>
            <a:off x="5162843" y="1859339"/>
            <a:ext cx="61335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r>
              <a:rPr lang="zh-TW" altLang="en-US" dirty="0"/>
              <a:t> (taking the first track as an example)</a:t>
            </a:r>
          </a:p>
          <a:p>
            <a:r>
              <a:rPr lang="zh-TW" altLang="en-US" dirty="0"/>
              <a:t>1 Put a tube in place and adjust the length and width of the tube first.</a:t>
            </a:r>
          </a:p>
        </p:txBody>
      </p:sp>
      <p:pic>
        <p:nvPicPr>
          <p:cNvPr id="7" name="圖片 6" descr="一張含有 機器, 工程, 鋼, 工具機 的圖片&#10;&#10;AI 產生的內容可能不正確。">
            <a:extLst>
              <a:ext uri="{FF2B5EF4-FFF2-40B4-BE49-F238E27FC236}">
                <a16:creationId xmlns:a16="http://schemas.microsoft.com/office/drawing/2014/main" id="{E329CA8A-D1A0-F7CB-F51E-8AFCC0C65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2" y="2972103"/>
            <a:ext cx="4815302" cy="2714311"/>
          </a:xfrm>
          <a:prstGeom prst="rect">
            <a:avLst/>
          </a:prstGeom>
        </p:spPr>
      </p:pic>
      <p:pic>
        <p:nvPicPr>
          <p:cNvPr id="11" name="圖片 10" descr="一張含有 機器, 室內, 工程, 裝備 的圖片&#10;&#10;AI 產生的內容可能不正確。">
            <a:extLst>
              <a:ext uri="{FF2B5EF4-FFF2-40B4-BE49-F238E27FC236}">
                <a16:creationId xmlns:a16="http://schemas.microsoft.com/office/drawing/2014/main" id="{D26E8E56-2C96-BF64-018A-2A24D712B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221" y="2702889"/>
            <a:ext cx="1681766" cy="2983525"/>
          </a:xfrm>
          <a:prstGeom prst="rect">
            <a:avLst/>
          </a:prstGeom>
        </p:spPr>
      </p:pic>
      <p:pic>
        <p:nvPicPr>
          <p:cNvPr id="13" name="圖片 12" descr="一張含有 電氣線路, 工程, 機器, 室內 的圖片&#10;&#10;AI 產生的內容可能不正確。">
            <a:extLst>
              <a:ext uri="{FF2B5EF4-FFF2-40B4-BE49-F238E27FC236}">
                <a16:creationId xmlns:a16="http://schemas.microsoft.com/office/drawing/2014/main" id="{912F7ACA-2A28-A889-6E36-E14EA5E698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251" y="3489166"/>
            <a:ext cx="3898011" cy="2197248"/>
          </a:xfrm>
          <a:prstGeom prst="rect">
            <a:avLst/>
          </a:prstGeom>
        </p:spPr>
      </p:pic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826735CB-386E-47CE-DCAB-814139BA2DB0}"/>
              </a:ext>
            </a:extLst>
          </p:cNvPr>
          <p:cNvCxnSpPr>
            <a:cxnSpLocks/>
          </p:cNvCxnSpPr>
          <p:nvPr/>
        </p:nvCxnSpPr>
        <p:spPr>
          <a:xfrm flipH="1">
            <a:off x="1491175" y="2403542"/>
            <a:ext cx="4604825" cy="17911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1BF66D67-FFB4-655B-C45E-E05E1A4F491A}"/>
              </a:ext>
            </a:extLst>
          </p:cNvPr>
          <p:cNvCxnSpPr>
            <a:cxnSpLocks/>
          </p:cNvCxnSpPr>
          <p:nvPr/>
        </p:nvCxnSpPr>
        <p:spPr>
          <a:xfrm flipH="1">
            <a:off x="6963508" y="2403542"/>
            <a:ext cx="1831669" cy="16760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8E9DBB6F-EB6E-8B8F-01B2-BAD4234EFA56}"/>
              </a:ext>
            </a:extLst>
          </p:cNvPr>
          <p:cNvCxnSpPr>
            <a:cxnSpLocks/>
          </p:cNvCxnSpPr>
          <p:nvPr/>
        </p:nvCxnSpPr>
        <p:spPr>
          <a:xfrm flipH="1">
            <a:off x="9662685" y="2403542"/>
            <a:ext cx="114360" cy="1278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66388CFA-8DC5-FF60-0FB4-865EFED74DDF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303994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83C29-CF99-1EB1-C5C1-9F739D05C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4FEAAB7-4CB7-86FF-7474-E7E5980B54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6984776" cy="1194798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入料</a:t>
            </a:r>
            <a:r>
              <a:rPr lang="zh-TW" altLang="en-US" sz="3600" dirty="0">
                <a:solidFill>
                  <a:srgbClr val="404040"/>
                </a:solidFill>
                <a:cs typeface="Segoe UI" panose="020B0502040204020203" pitchFamily="34" charset="0"/>
              </a:rPr>
              <a:t>調整步驟</a:t>
            </a:r>
            <a:br>
              <a:rPr lang="zh-TW" altLang="en-US" sz="2400" dirty="0"/>
            </a:b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 Loader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BCC333E-906A-87B0-B999-1378A47FD0C9}"/>
              </a:ext>
            </a:extLst>
          </p:cNvPr>
          <p:cNvSpPr txBox="1"/>
          <p:nvPr/>
        </p:nvSpPr>
        <p:spPr>
          <a:xfrm>
            <a:off x="9095198" y="5606634"/>
            <a:ext cx="2735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sz="18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207832F-2119-D155-C744-ACABC050516B}"/>
              </a:ext>
            </a:extLst>
          </p:cNvPr>
          <p:cNvSpPr txBox="1"/>
          <p:nvPr/>
        </p:nvSpPr>
        <p:spPr>
          <a:xfrm>
            <a:off x="257582" y="1859339"/>
            <a:ext cx="49052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2放一支管子</a:t>
            </a:r>
            <a:r>
              <a:rPr lang="en-US" altLang="zh-TW" dirty="0"/>
              <a:t>,</a:t>
            </a:r>
            <a:r>
              <a:rPr lang="zh-TW" altLang="en-US" dirty="0"/>
              <a:t>調整有無料管的</a:t>
            </a:r>
            <a:r>
              <a:rPr lang="en-US" altLang="zh-TW" dirty="0"/>
              <a:t>sensor(i111,i113),</a:t>
            </a:r>
            <a:r>
              <a:rPr lang="zh-TW" altLang="en-US" dirty="0"/>
              <a:t>撐管</a:t>
            </a:r>
            <a:r>
              <a:rPr lang="en-US" altLang="zh-TW" dirty="0"/>
              <a:t>(O111)</a:t>
            </a:r>
            <a:r>
              <a:rPr lang="zh-TW" altLang="en-US" dirty="0"/>
              <a:t>向上時</a:t>
            </a:r>
            <a:r>
              <a:rPr lang="en-US" altLang="zh-TW" dirty="0"/>
              <a:t>,sensor</a:t>
            </a:r>
            <a:r>
              <a:rPr lang="zh-TW" altLang="en-US" dirty="0"/>
              <a:t>不亮</a:t>
            </a:r>
            <a:r>
              <a:rPr lang="en-US" altLang="zh-TW" dirty="0"/>
              <a:t>,</a:t>
            </a:r>
            <a:r>
              <a:rPr lang="zh-TW" altLang="en-US" dirty="0"/>
              <a:t>撐管向下時</a:t>
            </a:r>
            <a:r>
              <a:rPr lang="en-US" altLang="zh-TW" dirty="0"/>
              <a:t>,sensor</a:t>
            </a:r>
            <a:r>
              <a:rPr lang="zh-TW" altLang="en-US" dirty="0"/>
              <a:t>要亮</a:t>
            </a:r>
            <a:endParaRPr lang="en-US" altLang="zh-TW" dirty="0"/>
          </a:p>
          <a:p>
            <a:endParaRPr lang="en-US" altLang="zh-TW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D621EC9-41B8-6F63-2D54-E796A79B87C7}"/>
              </a:ext>
            </a:extLst>
          </p:cNvPr>
          <p:cNvSpPr txBox="1"/>
          <p:nvPr/>
        </p:nvSpPr>
        <p:spPr>
          <a:xfrm>
            <a:off x="5162843" y="1859339"/>
            <a:ext cx="61335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2. Put a tube and adjust the sensor</a:t>
            </a:r>
            <a:r>
              <a:rPr lang="en-US" altLang="zh-TW" dirty="0"/>
              <a:t> (i111,i113),</a:t>
            </a:r>
            <a:r>
              <a:rPr lang="zh-TW" altLang="en-US" dirty="0"/>
              <a:t>.</a:t>
            </a:r>
            <a:r>
              <a:rPr lang="en-US" altLang="zh-TW" dirty="0"/>
              <a:t> </a:t>
            </a:r>
            <a:r>
              <a:rPr lang="zh-TW" altLang="en-US" dirty="0"/>
              <a:t>When the </a:t>
            </a:r>
            <a:r>
              <a:rPr lang="en-US" altLang="zh-TW" dirty="0"/>
              <a:t>Supporting </a:t>
            </a:r>
            <a:r>
              <a:rPr lang="zh-TW" altLang="en-US" dirty="0"/>
              <a:t>tube</a:t>
            </a:r>
            <a:r>
              <a:rPr lang="en-US" altLang="zh-TW" dirty="0"/>
              <a:t>(O111)</a:t>
            </a:r>
            <a:r>
              <a:rPr lang="zh-TW" altLang="en-US" dirty="0"/>
              <a:t> is upward, the sensor is not lit. When the </a:t>
            </a:r>
            <a:r>
              <a:rPr lang="en-US" altLang="zh-TW" dirty="0"/>
              <a:t>Supporting</a:t>
            </a:r>
            <a:r>
              <a:rPr lang="zh-TW" altLang="en-US" dirty="0"/>
              <a:t> tube is downward, the sensor should be lit.</a:t>
            </a:r>
          </a:p>
        </p:txBody>
      </p:sp>
      <p:pic>
        <p:nvPicPr>
          <p:cNvPr id="4" name="圖片 3" descr="一張含有 機器, 室內, 工程, 下沉、洗碗槽 的圖片&#10;&#10;AI 產生的內容可能不正確。">
            <a:extLst>
              <a:ext uri="{FF2B5EF4-FFF2-40B4-BE49-F238E27FC236}">
                <a16:creationId xmlns:a16="http://schemas.microsoft.com/office/drawing/2014/main" id="{A7280322-ED26-A6B4-D4DE-387F9C775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768" y="2782669"/>
            <a:ext cx="6083191" cy="3429000"/>
          </a:xfrm>
          <a:prstGeom prst="rect">
            <a:avLst/>
          </a:prstGeom>
        </p:spPr>
      </p:pic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0B218360-87F7-D07A-6DED-3B170027AD7B}"/>
              </a:ext>
            </a:extLst>
          </p:cNvPr>
          <p:cNvCxnSpPr>
            <a:cxnSpLocks/>
          </p:cNvCxnSpPr>
          <p:nvPr/>
        </p:nvCxnSpPr>
        <p:spPr>
          <a:xfrm flipH="1">
            <a:off x="3747443" y="2054528"/>
            <a:ext cx="2391932" cy="25737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83EF3555-E0A9-0B64-7743-7333135CD2C2}"/>
              </a:ext>
            </a:extLst>
          </p:cNvPr>
          <p:cNvCxnSpPr>
            <a:cxnSpLocks/>
          </p:cNvCxnSpPr>
          <p:nvPr/>
        </p:nvCxnSpPr>
        <p:spPr>
          <a:xfrm flipH="1">
            <a:off x="3747443" y="2106775"/>
            <a:ext cx="4271142" cy="34448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F4CDC896-23B9-CD17-2CE6-4AC93F7C146D}"/>
              </a:ext>
            </a:extLst>
          </p:cNvPr>
          <p:cNvCxnSpPr>
            <a:cxnSpLocks/>
          </p:cNvCxnSpPr>
          <p:nvPr/>
        </p:nvCxnSpPr>
        <p:spPr>
          <a:xfrm flipH="1">
            <a:off x="4093698" y="2106775"/>
            <a:ext cx="3148660" cy="35687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CE187577-D7AF-735E-E806-743F7929135B}"/>
              </a:ext>
            </a:extLst>
          </p:cNvPr>
          <p:cNvCxnSpPr>
            <a:cxnSpLocks/>
          </p:cNvCxnSpPr>
          <p:nvPr/>
        </p:nvCxnSpPr>
        <p:spPr>
          <a:xfrm flipH="1">
            <a:off x="4614203" y="2419643"/>
            <a:ext cx="1782523" cy="22086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B50D0E-4ED5-C236-3974-5636060216CB}"/>
              </a:ext>
            </a:extLst>
          </p:cNvPr>
          <p:cNvSpPr txBox="1"/>
          <p:nvPr/>
        </p:nvSpPr>
        <p:spPr>
          <a:xfrm>
            <a:off x="263214" y="5967944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  <p:pic>
        <p:nvPicPr>
          <p:cNvPr id="28" name="圖片 27" descr="一張含有 文字, 螢幕擷取畫面, 正方形, Rectangle 的圖片&#10;&#10;AI 產生的內容可能不正確。">
            <a:extLst>
              <a:ext uri="{FF2B5EF4-FFF2-40B4-BE49-F238E27FC236}">
                <a16:creationId xmlns:a16="http://schemas.microsoft.com/office/drawing/2014/main" id="{30782D4D-BE93-10E6-8D90-A26F2CC559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71" y="243725"/>
            <a:ext cx="2774744" cy="1564080"/>
          </a:xfrm>
          <a:prstGeom prst="rect">
            <a:avLst/>
          </a:prstGeom>
        </p:spPr>
      </p:pic>
      <p:pic>
        <p:nvPicPr>
          <p:cNvPr id="30" name="圖片 29" descr="一張含有 文字, 螢幕擷取畫面, Rectangle, 正方形 的圖片&#10;&#10;AI 產生的內容可能不正確。">
            <a:extLst>
              <a:ext uri="{FF2B5EF4-FFF2-40B4-BE49-F238E27FC236}">
                <a16:creationId xmlns:a16="http://schemas.microsoft.com/office/drawing/2014/main" id="{64288CBB-1A01-1D37-B093-A3DE0F6EA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959" y="254720"/>
            <a:ext cx="2735732" cy="1542090"/>
          </a:xfrm>
          <a:prstGeom prst="rect">
            <a:avLst/>
          </a:prstGeom>
        </p:spPr>
      </p:pic>
      <p:pic>
        <p:nvPicPr>
          <p:cNvPr id="34" name="圖片 33" descr="一張含有 文字, 螢幕擷取畫面, Rectangle, 正方形 的圖片&#10;&#10;AI 產生的內容可能不正確。">
            <a:extLst>
              <a:ext uri="{FF2B5EF4-FFF2-40B4-BE49-F238E27FC236}">
                <a16:creationId xmlns:a16="http://schemas.microsoft.com/office/drawing/2014/main" id="{AB24E400-EC3E-CCC9-41AC-03C5FE6897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514" y="3180909"/>
            <a:ext cx="2944566" cy="1659806"/>
          </a:xfrm>
          <a:prstGeom prst="rect">
            <a:avLst/>
          </a:prstGeom>
        </p:spPr>
      </p:pic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0C135C55-53FA-28FE-B710-1A229B208802}"/>
              </a:ext>
            </a:extLst>
          </p:cNvPr>
          <p:cNvCxnSpPr>
            <a:cxnSpLocks/>
          </p:cNvCxnSpPr>
          <p:nvPr/>
        </p:nvCxnSpPr>
        <p:spPr>
          <a:xfrm flipH="1">
            <a:off x="3869977" y="2419643"/>
            <a:ext cx="5255537" cy="3255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79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E1045-D170-DE66-E5D9-EC52E5892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6D07EE-DCAA-D603-3306-058ED58678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6984776" cy="1194798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入料</a:t>
            </a:r>
            <a:r>
              <a:rPr lang="zh-TW" altLang="en-US" sz="3600" dirty="0">
                <a:solidFill>
                  <a:srgbClr val="404040"/>
                </a:solidFill>
                <a:cs typeface="Segoe UI" panose="020B0502040204020203" pitchFamily="34" charset="0"/>
              </a:rPr>
              <a:t>調整步驟</a:t>
            </a:r>
            <a:br>
              <a:rPr lang="zh-TW" altLang="en-US" sz="2400" dirty="0"/>
            </a:b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 Loader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5448B5D-7E5F-7232-10F3-CF793385E73A}"/>
              </a:ext>
            </a:extLst>
          </p:cNvPr>
          <p:cNvSpPr txBox="1"/>
          <p:nvPr/>
        </p:nvSpPr>
        <p:spPr>
          <a:xfrm>
            <a:off x="9095198" y="5606634"/>
            <a:ext cx="2735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tube</a:t>
            </a:r>
            <a:r>
              <a:rPr lang="zh-TW" alt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adjustment steps</a:t>
            </a:r>
            <a:endParaRPr lang="zh-TW" altLang="en-US" sz="18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1C000-A114-ACA2-EC4F-865BEE1EF95E}"/>
              </a:ext>
            </a:extLst>
          </p:cNvPr>
          <p:cNvSpPr txBox="1"/>
          <p:nvPr/>
        </p:nvSpPr>
        <p:spPr>
          <a:xfrm>
            <a:off x="257582" y="1859339"/>
            <a:ext cx="49052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3</a:t>
            </a:r>
            <a:r>
              <a:rPr lang="zh-TW" altLang="en-US" dirty="0"/>
              <a:t> 放二支管子時</a:t>
            </a:r>
            <a:r>
              <a:rPr lang="en-US" altLang="zh-TW" dirty="0"/>
              <a:t>,</a:t>
            </a:r>
            <a:r>
              <a:rPr lang="zh-TW" altLang="en-US" dirty="0"/>
              <a:t>勾管</a:t>
            </a:r>
            <a:r>
              <a:rPr lang="en-US" altLang="zh-TW" dirty="0"/>
              <a:t>(O112)</a:t>
            </a:r>
            <a:r>
              <a:rPr lang="zh-TW" altLang="en-US" dirty="0"/>
              <a:t>要勾住第二管</a:t>
            </a:r>
            <a:r>
              <a:rPr lang="en-US" altLang="zh-TW" dirty="0"/>
              <a:t>,</a:t>
            </a:r>
            <a:r>
              <a:rPr lang="zh-TW" altLang="en-US" dirty="0"/>
              <a:t>不能勾住第一管</a:t>
            </a:r>
            <a:endParaRPr lang="en-US" altLang="zh-TW" dirty="0"/>
          </a:p>
          <a:p>
            <a:endParaRPr lang="en-US" altLang="zh-TW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AA514AFF-8E2C-5E42-2399-BCC453570582}"/>
              </a:ext>
            </a:extLst>
          </p:cNvPr>
          <p:cNvSpPr txBox="1"/>
          <p:nvPr/>
        </p:nvSpPr>
        <p:spPr>
          <a:xfrm>
            <a:off x="5162843" y="1859339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3 When placing two </a:t>
            </a:r>
            <a:r>
              <a:rPr lang="en-US" altLang="zh-TW" dirty="0"/>
              <a:t>tube</a:t>
            </a:r>
            <a:r>
              <a:rPr lang="zh-TW" altLang="en-US" dirty="0"/>
              <a:t>, the hook</a:t>
            </a:r>
            <a:r>
              <a:rPr lang="en-US" altLang="zh-TW" dirty="0"/>
              <a:t>(O112)</a:t>
            </a:r>
            <a:r>
              <a:rPr lang="zh-TW" altLang="en-US" dirty="0"/>
              <a:t> should be hooked on the second </a:t>
            </a:r>
            <a:r>
              <a:rPr lang="en-US" altLang="zh-TW" dirty="0"/>
              <a:t>tube</a:t>
            </a:r>
            <a:r>
              <a:rPr lang="zh-TW" altLang="en-US" dirty="0"/>
              <a:t>, not the first </a:t>
            </a:r>
            <a:r>
              <a:rPr lang="en-US" altLang="zh-TW" dirty="0"/>
              <a:t>tube</a:t>
            </a:r>
            <a:r>
              <a:rPr lang="zh-TW" altLang="en-US" dirty="0"/>
              <a:t>.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DCCA1F8A-0DC7-48C1-3063-C390F861E7FE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  <p:pic>
        <p:nvPicPr>
          <p:cNvPr id="6" name="圖片 5" descr="一張含有 機器, 工具機, 室內, 鋼 的圖片&#10;&#10;AI 產生的內容可能不正確。">
            <a:extLst>
              <a:ext uri="{FF2B5EF4-FFF2-40B4-BE49-F238E27FC236}">
                <a16:creationId xmlns:a16="http://schemas.microsoft.com/office/drawing/2014/main" id="{976FFABC-D17E-81F0-0319-3F127F05C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380" y="2681229"/>
            <a:ext cx="5446219" cy="3070996"/>
          </a:xfrm>
          <a:prstGeom prst="rect">
            <a:avLst/>
          </a:prstGeom>
        </p:spPr>
      </p:pic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3BFCF4DA-7F13-E91D-5136-F9157C47D63A}"/>
              </a:ext>
            </a:extLst>
          </p:cNvPr>
          <p:cNvCxnSpPr>
            <a:cxnSpLocks/>
          </p:cNvCxnSpPr>
          <p:nvPr/>
        </p:nvCxnSpPr>
        <p:spPr>
          <a:xfrm flipH="1">
            <a:off x="5506489" y="2173425"/>
            <a:ext cx="4931739" cy="21789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AB8B12E1-7664-4512-C6CD-6A3C7B5DFA7E}"/>
              </a:ext>
            </a:extLst>
          </p:cNvPr>
          <p:cNvCxnSpPr>
            <a:cxnSpLocks/>
          </p:cNvCxnSpPr>
          <p:nvPr/>
        </p:nvCxnSpPr>
        <p:spPr>
          <a:xfrm flipH="1">
            <a:off x="6794695" y="2173425"/>
            <a:ext cx="3643533" cy="23061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圖片 18" descr="一張含有 文字, 螢幕擷取畫面, Rectangle, 正方形 的圖片&#10;&#10;AI 產生的內容可能不正確。">
            <a:extLst>
              <a:ext uri="{FF2B5EF4-FFF2-40B4-BE49-F238E27FC236}">
                <a16:creationId xmlns:a16="http://schemas.microsoft.com/office/drawing/2014/main" id="{C65FEAC6-14BF-0480-BFDC-DE08090F9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42" y="80059"/>
            <a:ext cx="3287324" cy="185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95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459</Words>
  <Application>Microsoft Office PowerPoint</Application>
  <PresentationFormat>寬螢幕</PresentationFormat>
  <Paragraphs>32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1" baseType="lpstr">
      <vt:lpstr>微軟正黑體</vt:lpstr>
      <vt:lpstr>Arial</vt:lpstr>
      <vt:lpstr>Bahnschrift SemiBold</vt:lpstr>
      <vt:lpstr>Calibri</vt:lpstr>
      <vt:lpstr>Segoe UI</vt:lpstr>
      <vt:lpstr>Office 佈景主題</vt:lpstr>
      <vt:lpstr> CRH220P_入料調整步驟  CRH220P_Loader tube adjustment steps 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1/2-1/5 加高MIC8驗證</dc:title>
  <dc:creator>JeffKJPeng(彭國峻)</dc:creator>
  <cp:lastModifiedBy>WenGuangChou(鄒文光)</cp:lastModifiedBy>
  <cp:revision>72</cp:revision>
  <dcterms:created xsi:type="dcterms:W3CDTF">2024-01-03T13:17:19Z</dcterms:created>
  <dcterms:modified xsi:type="dcterms:W3CDTF">2025-04-07T03:22:07Z</dcterms:modified>
</cp:coreProperties>
</file>