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7" r:id="rId5"/>
    <p:sldId id="285" r:id="rId6"/>
    <p:sldId id="268" r:id="rId7"/>
    <p:sldId id="269" r:id="rId8"/>
    <p:sldId id="271" r:id="rId9"/>
    <p:sldId id="286" r:id="rId10"/>
    <p:sldId id="272" r:id="rId11"/>
    <p:sldId id="287" r:id="rId12"/>
    <p:sldId id="278" r:id="rId13"/>
    <p:sldId id="288" r:id="rId14"/>
    <p:sldId id="289" r:id="rId1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917F70-1D99-4727-918F-75FE8C133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12" name="文字版面配置區 12">
            <a:extLst>
              <a:ext uri="{FF2B5EF4-FFF2-40B4-BE49-F238E27FC236}">
                <a16:creationId xmlns:a16="http://schemas.microsoft.com/office/drawing/2014/main" id="{8D6FFBF8-4724-48B7-BB99-88FE9CA8B1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23477"/>
            <a:ext cx="6984776" cy="62297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000" b="1"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defRPr>
            </a:lvl1pPr>
          </a:lstStyle>
          <a:p>
            <a:pPr lvl="0"/>
            <a:r>
              <a:rPr lang="zh-TW" altLang="en-US"/>
              <a:t>插入投影片標題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F637DDD-C784-4332-9B53-C14459F3476E}"/>
              </a:ext>
            </a:extLst>
          </p:cNvPr>
          <p:cNvSpPr/>
          <p:nvPr userDrawn="1"/>
        </p:nvSpPr>
        <p:spPr>
          <a:xfrm>
            <a:off x="-1" y="123478"/>
            <a:ext cx="223936" cy="1061510"/>
          </a:xfrm>
          <a:prstGeom prst="rect">
            <a:avLst/>
          </a:prstGeom>
          <a:solidFill>
            <a:srgbClr val="3C7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文字版面配置區 12">
            <a:extLst>
              <a:ext uri="{FF2B5EF4-FFF2-40B4-BE49-F238E27FC236}">
                <a16:creationId xmlns:a16="http://schemas.microsoft.com/office/drawing/2014/main" id="{4ECDBC2C-B4EE-43DE-9CA1-0D1858D1A3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46449"/>
            <a:ext cx="6984776" cy="4385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400"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defRPr>
            </a:lvl1pPr>
          </a:lstStyle>
          <a:p>
            <a:pPr lvl="0"/>
            <a:r>
              <a:rPr lang="zh-TW" altLang="en-US"/>
              <a:t>插入投影片副標題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5AF3598-1043-0FC8-FBC6-FB5AEC4134BF}"/>
              </a:ext>
            </a:extLst>
          </p:cNvPr>
          <p:cNvSpPr/>
          <p:nvPr userDrawn="1"/>
        </p:nvSpPr>
        <p:spPr>
          <a:xfrm>
            <a:off x="747756" y="6703024"/>
            <a:ext cx="11444244" cy="85126"/>
          </a:xfrm>
          <a:prstGeom prst="rect">
            <a:avLst/>
          </a:prstGeom>
          <a:solidFill>
            <a:srgbClr val="3C7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7BDE892-C71D-E80A-7CA9-0C30BC8B4CCD}"/>
              </a:ext>
            </a:extLst>
          </p:cNvPr>
          <p:cNvSpPr txBox="1"/>
          <p:nvPr userDrawn="1"/>
        </p:nvSpPr>
        <p:spPr>
          <a:xfrm>
            <a:off x="-67427" y="6631663"/>
            <a:ext cx="940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>
                <a:solidFill>
                  <a:srgbClr val="3C7EA2"/>
                </a:solidFill>
                <a:latin typeface="Bahnschrift SemiBold" panose="020B0502040204020203" pitchFamily="34" charset="0"/>
              </a:rPr>
              <a:t>CHIP RIGHT CO.</a:t>
            </a:r>
          </a:p>
        </p:txBody>
      </p:sp>
    </p:spTree>
    <p:extLst>
      <p:ext uri="{BB962C8B-B14F-4D97-AF65-F5344CB8AC3E}">
        <p14:creationId xmlns:p14="http://schemas.microsoft.com/office/powerpoint/2010/main" val="295538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一張含有 文字 的圖片&#10;&#10;描述是以高可信度產生">
            <a:extLst>
              <a:ext uri="{FF2B5EF4-FFF2-40B4-BE49-F238E27FC236}">
                <a16:creationId xmlns:a16="http://schemas.microsoft.com/office/drawing/2014/main" id="{4A469131-B4F7-4B9B-96FE-35D7A61754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" t="13275" b="1281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8271A2AA-ADF8-4A57-ACC4-7B84BAC959EA}"/>
              </a:ext>
            </a:extLst>
          </p:cNvPr>
          <p:cNvSpPr/>
          <p:nvPr userDrawn="1"/>
        </p:nvSpPr>
        <p:spPr>
          <a:xfrm>
            <a:off x="0" y="2919760"/>
            <a:ext cx="12192000" cy="290746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文字方塊 8">
            <a:extLst>
              <a:ext uri="{FF2B5EF4-FFF2-40B4-BE49-F238E27FC236}">
                <a16:creationId xmlns:a16="http://schemas.microsoft.com/office/drawing/2014/main" id="{0BFE4E1F-170C-4367-A90D-D9F63AF645DA}"/>
              </a:ext>
            </a:extLst>
          </p:cNvPr>
          <p:cNvSpPr txBox="1"/>
          <p:nvPr userDrawn="1"/>
        </p:nvSpPr>
        <p:spPr>
          <a:xfrm>
            <a:off x="5259092" y="5198011"/>
            <a:ext cx="203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CHIP RIGHT CO.</a:t>
            </a:r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B3904A40-2050-495C-A376-3199AC71D9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3810" y1="35873" x2="43810" y2="35873"/>
                        <a14:foregroundMark x1="62857" y1="31111" x2="62857" y2="31111"/>
                        <a14:foregroundMark x1="40159" y1="66190" x2="40159" y2="66190"/>
                        <a14:foregroundMark x1="61458" y1="62500" x2="61458" y2="6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088" y="5182742"/>
            <a:ext cx="399869" cy="399869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495BEFF8-55CA-4DF0-BA8F-0D03ABD69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165821"/>
            <a:ext cx="9144000" cy="952505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latin typeface="+mj-lt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按一下以輸入標題</a:t>
            </a:r>
            <a:endParaRPr 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4458BE3-6874-4E69-BC28-51BDDD985EE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384791"/>
            <a:ext cx="9144000" cy="6997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+mj-lt"/>
                <a:ea typeface="微軟正黑體" panose="020B0604030504040204" pitchFamily="3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按一下以輸入子標題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85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28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0790E9-548D-44EA-9358-1AE993CD34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6001" y="3094893"/>
            <a:ext cx="9082655" cy="1697017"/>
          </a:xfrm>
        </p:spPr>
        <p:txBody>
          <a:bodyPr lIns="91440" tIns="45720" rIns="91440" bIns="45720" anchor="b"/>
          <a:lstStyle/>
          <a:p>
            <a: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  <a:t>CRH220P_</a:t>
            </a:r>
            <a:r>
              <a:rPr lang="en-US" altLang="zh-TW" sz="3600" dirty="0">
                <a:latin typeface="Calibri" panose="020F0502020204030204" pitchFamily="34" charset="0"/>
                <a:cs typeface="Calibri" panose="020F0502020204030204" pitchFamily="34" charset="0"/>
              </a:rPr>
              <a:t>Change</a:t>
            </a:r>
            <a:r>
              <a:rPr lang="zh-TW" alt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3600" dirty="0">
                <a:latin typeface="Calibri" panose="020F0502020204030204" pitchFamily="34" charset="0"/>
                <a:cs typeface="Calibri" panose="020F0502020204030204" pitchFamily="34" charset="0"/>
              </a:rPr>
              <a:t>Kit</a:t>
            </a:r>
            <a:br>
              <a:rPr lang="en-US" altLang="zh-TW" sz="3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TW" sz="3600" dirty="0">
                <a:latin typeface="Calibri" panose="020F0502020204030204" pitchFamily="34" charset="0"/>
                <a:cs typeface="Calibri" panose="020F0502020204030204" pitchFamily="34" charset="0"/>
              </a:rPr>
              <a:t>Guide</a:t>
            </a:r>
            <a:br>
              <a:rPr lang="en-US" altLang="zh-TW" sz="36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600" b="0" dirty="0">
              <a:ea typeface="微軟正黑體"/>
            </a:endParaRPr>
          </a:p>
        </p:txBody>
      </p:sp>
      <p:sp>
        <p:nvSpPr>
          <p:cNvPr id="4" name="副標題 3">
            <a:extLst>
              <a:ext uri="{FF2B5EF4-FFF2-40B4-BE49-F238E27FC236}">
                <a16:creationId xmlns:a16="http://schemas.microsoft.com/office/drawing/2014/main" id="{C5A03EA5-E2D7-6E6C-8229-B953564D89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88656" y="4978823"/>
            <a:ext cx="2061252" cy="647114"/>
          </a:xfrm>
        </p:spPr>
        <p:txBody>
          <a:bodyPr/>
          <a:lstStyle/>
          <a:p>
            <a:r>
              <a:rPr lang="en-US" altLang="zh-TW" sz="2000" dirty="0"/>
              <a:t>wenguang </a:t>
            </a:r>
            <a:r>
              <a:rPr lang="zh-TW" altLang="en-US" sz="2000" dirty="0"/>
              <a:t> </a:t>
            </a:r>
            <a:r>
              <a:rPr lang="en-US" altLang="zh-TW" sz="2000" dirty="0"/>
              <a:t>2025/04/01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9915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6282C-6339-7203-14A4-8F32A5516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圖片 16" descr="一張含有 鉸鏈, 戶外, 管線 的圖片&#10;&#10;AI 產生的內容可能不正確。">
            <a:extLst>
              <a:ext uri="{FF2B5EF4-FFF2-40B4-BE49-F238E27FC236}">
                <a16:creationId xmlns:a16="http://schemas.microsoft.com/office/drawing/2014/main" id="{A87BFA31-9375-0FF7-9095-3A3547418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58" y="1275029"/>
            <a:ext cx="6083191" cy="3429000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1843BA2-F831-73DA-C988-2E054EF0D2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自動出料緩衝區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0A04BC2-6C14-C540-1BA0-6A9168A8E9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dirty="0">
                <a:latin typeface="微軟正黑體" panose="020B0604030504040204" pitchFamily="34" charset="-120"/>
              </a:rPr>
              <a:t>Auto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Unloader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Tube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2240ED8F-16F9-0C2C-690F-A5EAA128CDB0}"/>
              </a:ext>
            </a:extLst>
          </p:cNvPr>
          <p:cNvSpPr txBox="1"/>
          <p:nvPr/>
        </p:nvSpPr>
        <p:spPr>
          <a:xfrm>
            <a:off x="8996124" y="6233999"/>
            <a:ext cx="3045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pic>
        <p:nvPicPr>
          <p:cNvPr id="19" name="圖片 18" descr="一張含有 機器, 工程, 鋼, 工具機 的圖片&#10;&#10;AI 產生的內容可能不正確。">
            <a:extLst>
              <a:ext uri="{FF2B5EF4-FFF2-40B4-BE49-F238E27FC236}">
                <a16:creationId xmlns:a16="http://schemas.microsoft.com/office/drawing/2014/main" id="{7F9A3C69-F5F9-7C40-0C32-1016D2511C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849" y="2322853"/>
            <a:ext cx="6850610" cy="3861582"/>
          </a:xfrm>
          <a:prstGeom prst="rect">
            <a:avLst/>
          </a:prstGeom>
        </p:spPr>
      </p:pic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287C9139-A92C-8588-89F5-3FCEDC246B0D}"/>
              </a:ext>
            </a:extLst>
          </p:cNvPr>
          <p:cNvCxnSpPr>
            <a:cxnSpLocks/>
          </p:cNvCxnSpPr>
          <p:nvPr/>
        </p:nvCxnSpPr>
        <p:spPr>
          <a:xfrm>
            <a:off x="4301916" y="3650055"/>
            <a:ext cx="4194970" cy="16365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978C49F9-EAE3-DBBB-A1DA-2EC0A33FB2FC}"/>
              </a:ext>
            </a:extLst>
          </p:cNvPr>
          <p:cNvCxnSpPr>
            <a:cxnSpLocks/>
          </p:cNvCxnSpPr>
          <p:nvPr/>
        </p:nvCxnSpPr>
        <p:spPr>
          <a:xfrm>
            <a:off x="3224361" y="1903957"/>
            <a:ext cx="4408549" cy="20349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字方塊 1">
            <a:extLst>
              <a:ext uri="{FF2B5EF4-FFF2-40B4-BE49-F238E27FC236}">
                <a16:creationId xmlns:a16="http://schemas.microsoft.com/office/drawing/2014/main" id="{6252CDCD-D634-C51C-ACF2-4E86997536C1}"/>
              </a:ext>
            </a:extLst>
          </p:cNvPr>
          <p:cNvSpPr txBox="1"/>
          <p:nvPr/>
        </p:nvSpPr>
        <p:spPr>
          <a:xfrm>
            <a:off x="361071" y="574658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3019384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A1ED1-B33E-29A4-45CE-82CBD6E0D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4A573AC-9F72-57B7-E2F4-8812B1D2CD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自動出料緩衝區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(</a:t>
            </a:r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夾管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)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2448A45-0DF0-25A5-C9AD-51B5A30B02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dirty="0">
                <a:latin typeface="微軟正黑體" panose="020B0604030504040204" pitchFamily="34" charset="-120"/>
              </a:rPr>
              <a:t>Manual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Unloader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Tube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CCA042B0-750B-2A45-DEEA-4D8D2EE7B2C4}"/>
              </a:ext>
            </a:extLst>
          </p:cNvPr>
          <p:cNvSpPr txBox="1"/>
          <p:nvPr/>
        </p:nvSpPr>
        <p:spPr>
          <a:xfrm>
            <a:off x="9049417" y="6111551"/>
            <a:ext cx="28756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pic>
        <p:nvPicPr>
          <p:cNvPr id="13" name="圖片 12" descr="一張含有 建築, 武器, 戶外, 地面 的圖片&#10;&#10;AI 產生的內容可能不正確。">
            <a:extLst>
              <a:ext uri="{FF2B5EF4-FFF2-40B4-BE49-F238E27FC236}">
                <a16:creationId xmlns:a16="http://schemas.microsoft.com/office/drawing/2014/main" id="{419F0B22-C099-028E-B402-72972D308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9246" y="1152671"/>
            <a:ext cx="5786754" cy="3261903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0BD9E6DD-DF07-D7F3-5C2D-5092F411CFC6}"/>
              </a:ext>
            </a:extLst>
          </p:cNvPr>
          <p:cNvSpPr/>
          <p:nvPr/>
        </p:nvSpPr>
        <p:spPr>
          <a:xfrm>
            <a:off x="2117783" y="4107766"/>
            <a:ext cx="2327607" cy="3204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7" name="圖片 6" descr="一張含有 機器, 室內, 工程, 鋼 的圖片&#10;&#10;AI 產生的內容可能不正確。">
            <a:extLst>
              <a:ext uri="{FF2B5EF4-FFF2-40B4-BE49-F238E27FC236}">
                <a16:creationId xmlns:a16="http://schemas.microsoft.com/office/drawing/2014/main" id="{A6A7103D-165F-1F61-A3C5-60A2E7F9A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264" y="1166320"/>
            <a:ext cx="5786755" cy="3261904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D10E8CF4-C286-AD91-4B70-37DA2C720840}"/>
              </a:ext>
            </a:extLst>
          </p:cNvPr>
          <p:cNvSpPr/>
          <p:nvPr/>
        </p:nvSpPr>
        <p:spPr>
          <a:xfrm rot="2990103">
            <a:off x="7730866" y="2660511"/>
            <a:ext cx="1490788" cy="2417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32A82CF6-7F64-710E-6EA2-7401CA2B70DB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3281587" y="3024554"/>
            <a:ext cx="5259659" cy="10832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字方塊 1">
            <a:extLst>
              <a:ext uri="{FF2B5EF4-FFF2-40B4-BE49-F238E27FC236}">
                <a16:creationId xmlns:a16="http://schemas.microsoft.com/office/drawing/2014/main" id="{6197DEEB-2C04-0DCF-2AA5-BF69322BF8E9}"/>
              </a:ext>
            </a:extLst>
          </p:cNvPr>
          <p:cNvSpPr txBox="1"/>
          <p:nvPr/>
        </p:nvSpPr>
        <p:spPr>
          <a:xfrm>
            <a:off x="361071" y="574658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1112454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04AF3-C644-9595-F566-C891CEDA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1AF9370-D107-1DFB-1EDF-EB4C8117A5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手動出料管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AA098ED-CAEB-52A6-8C6E-1F97450797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dirty="0">
                <a:latin typeface="微軟正黑體" panose="020B0604030504040204" pitchFamily="34" charset="-120"/>
              </a:rPr>
              <a:t>Manual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Unloader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Tube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4A7D5E5-FEA3-6AF4-26E9-9294695C72B4}"/>
              </a:ext>
            </a:extLst>
          </p:cNvPr>
          <p:cNvSpPr txBox="1"/>
          <p:nvPr/>
        </p:nvSpPr>
        <p:spPr>
          <a:xfrm>
            <a:off x="9316312" y="6281908"/>
            <a:ext cx="3045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pic>
        <p:nvPicPr>
          <p:cNvPr id="13" name="圖片 12" descr="一張含有 建築, 武器, 戶外, 地面 的圖片&#10;&#10;AI 產生的內容可能不正確。">
            <a:extLst>
              <a:ext uri="{FF2B5EF4-FFF2-40B4-BE49-F238E27FC236}">
                <a16:creationId xmlns:a16="http://schemas.microsoft.com/office/drawing/2014/main" id="{8CF68C17-668E-5ECB-60ED-3ED7AEF9B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2006" y="206760"/>
            <a:ext cx="5786754" cy="3261903"/>
          </a:xfrm>
          <a:prstGeom prst="rect">
            <a:avLst/>
          </a:prstGeom>
        </p:spPr>
      </p:pic>
      <p:pic>
        <p:nvPicPr>
          <p:cNvPr id="15" name="圖片 14" descr="一張含有 機器, 工程, 控制台, 室內 的圖片&#10;&#10;AI 產生的內容可能不正確。">
            <a:extLst>
              <a:ext uri="{FF2B5EF4-FFF2-40B4-BE49-F238E27FC236}">
                <a16:creationId xmlns:a16="http://schemas.microsoft.com/office/drawing/2014/main" id="{EB94B051-618C-B4C8-72C3-756F81CC13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37" y="3683941"/>
            <a:ext cx="4608903" cy="2597967"/>
          </a:xfrm>
          <a:prstGeom prst="rect">
            <a:avLst/>
          </a:prstGeom>
        </p:spPr>
      </p:pic>
      <p:pic>
        <p:nvPicPr>
          <p:cNvPr id="17" name="圖片 16" descr="一張含有 機器, 文字, 工程, 室內 的圖片&#10;&#10;AI 產生的內容可能不正確。">
            <a:extLst>
              <a:ext uri="{FF2B5EF4-FFF2-40B4-BE49-F238E27FC236}">
                <a16:creationId xmlns:a16="http://schemas.microsoft.com/office/drawing/2014/main" id="{E5EA3A79-FE1F-49CB-0900-EC7B3363DF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862" y="3661666"/>
            <a:ext cx="4608903" cy="2597967"/>
          </a:xfrm>
          <a:prstGeom prst="rect">
            <a:avLst/>
          </a:prstGeom>
        </p:spPr>
      </p:pic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43782E5D-B29E-E776-6311-972D696AB170}"/>
              </a:ext>
            </a:extLst>
          </p:cNvPr>
          <p:cNvCxnSpPr>
            <a:cxnSpLocks/>
          </p:cNvCxnSpPr>
          <p:nvPr/>
        </p:nvCxnSpPr>
        <p:spPr>
          <a:xfrm flipH="1">
            <a:off x="2548597" y="3011948"/>
            <a:ext cx="2400600" cy="16310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單箭頭接點 1">
            <a:extLst>
              <a:ext uri="{FF2B5EF4-FFF2-40B4-BE49-F238E27FC236}">
                <a16:creationId xmlns:a16="http://schemas.microsoft.com/office/drawing/2014/main" id="{E8C5F629-4A95-097C-050D-4AE4C99585E6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8302861" y="3008573"/>
            <a:ext cx="561866" cy="16344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10FD31A0-B96A-B0B8-2457-DFD258D40DE4}"/>
              </a:ext>
            </a:extLst>
          </p:cNvPr>
          <p:cNvSpPr/>
          <p:nvPr/>
        </p:nvSpPr>
        <p:spPr>
          <a:xfrm>
            <a:off x="7289409" y="1387093"/>
            <a:ext cx="2026904" cy="16214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7DE5E3A-D44C-67A7-4B3A-DF2230EB4268}"/>
              </a:ext>
            </a:extLst>
          </p:cNvPr>
          <p:cNvSpPr/>
          <p:nvPr/>
        </p:nvSpPr>
        <p:spPr>
          <a:xfrm>
            <a:off x="3924886" y="1369421"/>
            <a:ext cx="2171114" cy="16614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905B44FA-F996-A23D-E9A7-751BBE1D9C2E}"/>
              </a:ext>
            </a:extLst>
          </p:cNvPr>
          <p:cNvSpPr txBox="1"/>
          <p:nvPr/>
        </p:nvSpPr>
        <p:spPr>
          <a:xfrm>
            <a:off x="501871" y="5936467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3190594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491DE-7AE3-9789-C140-A50BADD164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5A858C7-2C52-5591-E605-0C969C48C6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KIT</a:t>
            </a:r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 零件表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5F886A4-D7BF-6D95-E1ED-03444C9D17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dirty="0">
                <a:latin typeface="微軟正黑體" panose="020B0604030504040204" pitchFamily="34" charset="-120"/>
              </a:rPr>
              <a:t>KIT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Parts List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pic>
        <p:nvPicPr>
          <p:cNvPr id="7" name="圖片 6" descr="一張含有 工具, 地面, 木匠工具組 的圖片&#10;&#10;AI 產生的內容可能不正確。">
            <a:extLst>
              <a:ext uri="{FF2B5EF4-FFF2-40B4-BE49-F238E27FC236}">
                <a16:creationId xmlns:a16="http://schemas.microsoft.com/office/drawing/2014/main" id="{A5C0230E-4A5B-B84C-3534-F4760B0DF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12424"/>
            <a:ext cx="9826093" cy="5538816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6E3B76B4-E461-738B-E257-D249263D6788}"/>
              </a:ext>
            </a:extLst>
          </p:cNvPr>
          <p:cNvSpPr txBox="1"/>
          <p:nvPr/>
        </p:nvSpPr>
        <p:spPr>
          <a:xfrm>
            <a:off x="9077756" y="6234486"/>
            <a:ext cx="28756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86526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6D928-DF18-8614-8857-D8394737D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6580A56-01F5-AEF2-8051-099446E70D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軟體英文介面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033177FF-11EE-7D28-0EF2-F73B76F9E0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dirty="0">
                <a:latin typeface="微軟正黑體" panose="020B0604030504040204" pitchFamily="34" charset="-120"/>
              </a:rPr>
              <a:t>Software English interface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pic>
        <p:nvPicPr>
          <p:cNvPr id="8" name="圖片 7" descr="一張含有 文字, 螢幕擷取畫面, 電腦, 陳列 的圖片&#10;&#10;AI 產生的內容可能不正確。">
            <a:extLst>
              <a:ext uri="{FF2B5EF4-FFF2-40B4-BE49-F238E27FC236}">
                <a16:creationId xmlns:a16="http://schemas.microsoft.com/office/drawing/2014/main" id="{A1041B12-FEB6-B3C6-1A21-EC8F746FE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7" y="1184988"/>
            <a:ext cx="9407856" cy="5303062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394752C0-9D59-4B1C-F723-BE02474AF809}"/>
              </a:ext>
            </a:extLst>
          </p:cNvPr>
          <p:cNvSpPr txBox="1"/>
          <p:nvPr/>
        </p:nvSpPr>
        <p:spPr>
          <a:xfrm>
            <a:off x="9077756" y="6303384"/>
            <a:ext cx="28756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098380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一張含有 機器, 工程, 鋼, 工具機 的圖片&#10;&#10;AI 產生的內容可能不正確。">
            <a:extLst>
              <a:ext uri="{FF2B5EF4-FFF2-40B4-BE49-F238E27FC236}">
                <a16:creationId xmlns:a16="http://schemas.microsoft.com/office/drawing/2014/main" id="{C8AC389D-5402-0404-07B9-00361DDDF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471" y="2500018"/>
            <a:ext cx="5497037" cy="3098594"/>
          </a:xfrm>
          <a:prstGeom prst="rect">
            <a:avLst/>
          </a:prstGeom>
        </p:spPr>
      </p:pic>
      <p:pic>
        <p:nvPicPr>
          <p:cNvPr id="14" name="圖片 13" descr="一張含有 鉸鏈, 鋁, 室內 的圖片&#10;&#10;AI 產生的內容可能不正確。">
            <a:extLst>
              <a:ext uri="{FF2B5EF4-FFF2-40B4-BE49-F238E27FC236}">
                <a16:creationId xmlns:a16="http://schemas.microsoft.com/office/drawing/2014/main" id="{1B88E994-C1C2-D98E-FD8A-AF403BB395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78" y="3880024"/>
            <a:ext cx="4384156" cy="2471281"/>
          </a:xfrm>
          <a:prstGeom prst="rect">
            <a:avLst/>
          </a:prstGeom>
        </p:spPr>
      </p:pic>
      <p:pic>
        <p:nvPicPr>
          <p:cNvPr id="12" name="圖片 11" descr="一張含有 金屬, 操縱杆 的圖片&#10;&#10;AI 產生的內容可能不正確。">
            <a:extLst>
              <a:ext uri="{FF2B5EF4-FFF2-40B4-BE49-F238E27FC236}">
                <a16:creationId xmlns:a16="http://schemas.microsoft.com/office/drawing/2014/main" id="{D59B1BB7-DC81-C07F-2EC6-E496F30673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74" y="1151895"/>
            <a:ext cx="4384157" cy="2471281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33B3E00-B555-A9D7-9BE7-F9F19D4EF1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7582" y="183836"/>
            <a:ext cx="6984776" cy="622972"/>
          </a:xfrm>
        </p:spPr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放管區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D918EA6-4017-1DF2-548E-9AFADA0B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2242" y="817874"/>
            <a:ext cx="10120064" cy="438539"/>
          </a:xfrm>
        </p:spPr>
        <p:txBody>
          <a:bodyPr/>
          <a:lstStyle/>
          <a:p>
            <a:r>
              <a:rPr lang="en-US" altLang="zh-TW" dirty="0">
                <a:latin typeface="微軟正黑體" panose="020B0604030504040204" pitchFamily="34" charset="-120"/>
              </a:rPr>
              <a:t>PUT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TUBE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BBCCB9AE-9DB5-1163-E39E-782769A1054B}"/>
              </a:ext>
            </a:extLst>
          </p:cNvPr>
          <p:cNvCxnSpPr>
            <a:cxnSpLocks/>
          </p:cNvCxnSpPr>
          <p:nvPr/>
        </p:nvCxnSpPr>
        <p:spPr>
          <a:xfrm flipV="1">
            <a:off x="2646241" y="4415634"/>
            <a:ext cx="5681833" cy="5987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3E9079D8-FC80-FAEB-E4B6-63267A166165}"/>
              </a:ext>
            </a:extLst>
          </p:cNvPr>
          <p:cNvCxnSpPr>
            <a:cxnSpLocks/>
          </p:cNvCxnSpPr>
          <p:nvPr/>
        </p:nvCxnSpPr>
        <p:spPr>
          <a:xfrm>
            <a:off x="3233485" y="1786294"/>
            <a:ext cx="3828497" cy="18226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A9DA69BF-6A06-7377-B566-9B42C52133BF}"/>
              </a:ext>
            </a:extLst>
          </p:cNvPr>
          <p:cNvCxnSpPr>
            <a:cxnSpLocks/>
          </p:cNvCxnSpPr>
          <p:nvPr/>
        </p:nvCxnSpPr>
        <p:spPr>
          <a:xfrm>
            <a:off x="3206209" y="2725472"/>
            <a:ext cx="3977359" cy="10787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字方塊 4">
            <a:extLst>
              <a:ext uri="{FF2B5EF4-FFF2-40B4-BE49-F238E27FC236}">
                <a16:creationId xmlns:a16="http://schemas.microsoft.com/office/drawing/2014/main" id="{2782DACC-B143-B9A2-412B-592A24512885}"/>
              </a:ext>
            </a:extLst>
          </p:cNvPr>
          <p:cNvSpPr txBox="1"/>
          <p:nvPr/>
        </p:nvSpPr>
        <p:spPr>
          <a:xfrm>
            <a:off x="9109266" y="6224792"/>
            <a:ext cx="2926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2CFCD54-91F6-5A08-1FC8-DF60013F5E61}"/>
              </a:ext>
            </a:extLst>
          </p:cNvPr>
          <p:cNvSpPr txBox="1"/>
          <p:nvPr/>
        </p:nvSpPr>
        <p:spPr>
          <a:xfrm>
            <a:off x="6096000" y="175230"/>
            <a:ext cx="54957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32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3200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2A5670B7-62CD-3F3B-87C8-0694244B4443}"/>
              </a:ext>
            </a:extLst>
          </p:cNvPr>
          <p:cNvSpPr txBox="1"/>
          <p:nvPr/>
        </p:nvSpPr>
        <p:spPr>
          <a:xfrm>
            <a:off x="5741344" y="5504872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1101146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 descr="一張含有 鋼, 鐵, 工具, 鋁 的圖片&#10;&#10;AI 產生的內容可能不正確。">
            <a:extLst>
              <a:ext uri="{FF2B5EF4-FFF2-40B4-BE49-F238E27FC236}">
                <a16:creationId xmlns:a16="http://schemas.microsoft.com/office/drawing/2014/main" id="{F6FEFDF8-BFD9-91BD-868B-28959FCC1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20" y="1369421"/>
            <a:ext cx="5666030" cy="3193853"/>
          </a:xfrm>
          <a:prstGeom prst="rect">
            <a:avLst/>
          </a:prstGeom>
        </p:spPr>
      </p:pic>
      <p:pic>
        <p:nvPicPr>
          <p:cNvPr id="8" name="圖片 7" descr="一張含有 機器, 工程, 工具機, 室內 的圖片&#10;&#10;AI 產生的內容可能不正確。">
            <a:extLst>
              <a:ext uri="{FF2B5EF4-FFF2-40B4-BE49-F238E27FC236}">
                <a16:creationId xmlns:a16="http://schemas.microsoft.com/office/drawing/2014/main" id="{03F458DE-54F9-6A47-D3AB-2B07581201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017" y="1960401"/>
            <a:ext cx="6896275" cy="3887323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33B3E00-B555-A9D7-9BE7-F9F19D4EF1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536" y="123477"/>
            <a:ext cx="3247996" cy="622972"/>
          </a:xfrm>
        </p:spPr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轉管區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D918EA6-4017-1DF2-548E-9AFADA0B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5" y="746449"/>
            <a:ext cx="2221055" cy="477440"/>
          </a:xfrm>
        </p:spPr>
        <p:txBody>
          <a:bodyPr/>
          <a:lstStyle/>
          <a:p>
            <a:r>
              <a:rPr lang="en-US" altLang="zh-TW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Rotate</a:t>
            </a:r>
            <a:r>
              <a:rPr lang="zh-TW" altLang="en-US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  </a:t>
            </a:r>
            <a:r>
              <a:rPr lang="en-US" altLang="zh-TW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Tube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AACCF31E-B9CA-EE8D-D3EC-762B6BF76A5E}"/>
              </a:ext>
            </a:extLst>
          </p:cNvPr>
          <p:cNvCxnSpPr>
            <a:cxnSpLocks/>
          </p:cNvCxnSpPr>
          <p:nvPr/>
        </p:nvCxnSpPr>
        <p:spPr>
          <a:xfrm>
            <a:off x="1631828" y="2898677"/>
            <a:ext cx="4215822" cy="10053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249E1A69-EB0C-BE31-B8A0-E32132357B15}"/>
              </a:ext>
            </a:extLst>
          </p:cNvPr>
          <p:cNvCxnSpPr>
            <a:cxnSpLocks/>
          </p:cNvCxnSpPr>
          <p:nvPr/>
        </p:nvCxnSpPr>
        <p:spPr>
          <a:xfrm>
            <a:off x="3247342" y="2492363"/>
            <a:ext cx="5007193" cy="12045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30AF6E2E-56E6-9294-F2A4-2AE573B39AC2}"/>
              </a:ext>
            </a:extLst>
          </p:cNvPr>
          <p:cNvCxnSpPr>
            <a:cxnSpLocks/>
          </p:cNvCxnSpPr>
          <p:nvPr/>
        </p:nvCxnSpPr>
        <p:spPr>
          <a:xfrm>
            <a:off x="2365692" y="2665363"/>
            <a:ext cx="4597968" cy="12386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133D1046-07C5-B54E-5E97-5EB0E8190EA8}"/>
              </a:ext>
            </a:extLst>
          </p:cNvPr>
          <p:cNvCxnSpPr>
            <a:cxnSpLocks/>
          </p:cNvCxnSpPr>
          <p:nvPr/>
        </p:nvCxnSpPr>
        <p:spPr>
          <a:xfrm>
            <a:off x="4193166" y="2239465"/>
            <a:ext cx="5063376" cy="13650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字方塊 1">
            <a:extLst>
              <a:ext uri="{FF2B5EF4-FFF2-40B4-BE49-F238E27FC236}">
                <a16:creationId xmlns:a16="http://schemas.microsoft.com/office/drawing/2014/main" id="{B53094B6-746D-72D1-4B51-A73C3FFC3979}"/>
              </a:ext>
            </a:extLst>
          </p:cNvPr>
          <p:cNvSpPr txBox="1"/>
          <p:nvPr/>
        </p:nvSpPr>
        <p:spPr>
          <a:xfrm>
            <a:off x="9109266" y="6224792"/>
            <a:ext cx="2926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DC1F742-7DE2-D087-909D-5A6C5E094345}"/>
              </a:ext>
            </a:extLst>
          </p:cNvPr>
          <p:cNvSpPr txBox="1"/>
          <p:nvPr/>
        </p:nvSpPr>
        <p:spPr>
          <a:xfrm>
            <a:off x="361071" y="574658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1264423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A8478-D298-74C2-7986-EB68FD8EB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E8549E6-8A2F-3A69-B0DD-95DE3650FD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進料緩衝區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02CEBC2-851A-1D3A-7C10-49884539B4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dirty="0">
                <a:latin typeface="微軟正黑體" panose="020B0604030504040204" pitchFamily="34" charset="-120"/>
              </a:rPr>
              <a:t>Feed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Buffer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CB4DF24D-B58C-8427-52D3-3770329885A2}"/>
              </a:ext>
            </a:extLst>
          </p:cNvPr>
          <p:cNvSpPr txBox="1"/>
          <p:nvPr/>
        </p:nvSpPr>
        <p:spPr>
          <a:xfrm>
            <a:off x="8992932" y="6161471"/>
            <a:ext cx="30373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pic>
        <p:nvPicPr>
          <p:cNvPr id="12" name="圖片 11" descr="一張含有 機器, 工程, 電氣線路, 工業 的圖片&#10;&#10;AI 產生的內容可能不正確。">
            <a:extLst>
              <a:ext uri="{FF2B5EF4-FFF2-40B4-BE49-F238E27FC236}">
                <a16:creationId xmlns:a16="http://schemas.microsoft.com/office/drawing/2014/main" id="{F2633F7B-9B50-2E4F-D8B2-C14814986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682" y="1184988"/>
            <a:ext cx="6463782" cy="3643533"/>
          </a:xfrm>
          <a:prstGeom prst="rect">
            <a:avLst/>
          </a:prstGeom>
        </p:spPr>
      </p:pic>
      <p:pic>
        <p:nvPicPr>
          <p:cNvPr id="14" name="圖片 13" descr="一張含有 鐵, 鋁, 鋼, 鉸鏈 的圖片&#10;&#10;AI 產生的內容可能不正確。">
            <a:extLst>
              <a:ext uri="{FF2B5EF4-FFF2-40B4-BE49-F238E27FC236}">
                <a16:creationId xmlns:a16="http://schemas.microsoft.com/office/drawing/2014/main" id="{EB15EBB1-A52D-8FA8-FE0D-221290AC41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41134" y="153035"/>
            <a:ext cx="2666401" cy="4730308"/>
          </a:xfrm>
          <a:prstGeom prst="rect">
            <a:avLst/>
          </a:prstGeom>
        </p:spPr>
      </p:pic>
      <p:pic>
        <p:nvPicPr>
          <p:cNvPr id="16" name="圖片 15" descr="一張含有 機器, 室內, 汽車零件, 工程 的圖片&#10;&#10;AI 產生的內容可能不正確。">
            <a:extLst>
              <a:ext uri="{FF2B5EF4-FFF2-40B4-BE49-F238E27FC236}">
                <a16:creationId xmlns:a16="http://schemas.microsoft.com/office/drawing/2014/main" id="{20C7713F-53B8-998E-963E-64D7B5EB43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36" y="2330381"/>
            <a:ext cx="2227414" cy="3951527"/>
          </a:xfrm>
          <a:prstGeom prst="rect">
            <a:avLst/>
          </a:prstGeom>
        </p:spPr>
      </p:pic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6B6E5DE1-C7C9-0F25-9BC5-D961D3E71329}"/>
              </a:ext>
            </a:extLst>
          </p:cNvPr>
          <p:cNvCxnSpPr>
            <a:cxnSpLocks/>
          </p:cNvCxnSpPr>
          <p:nvPr/>
        </p:nvCxnSpPr>
        <p:spPr>
          <a:xfrm>
            <a:off x="2574334" y="1642286"/>
            <a:ext cx="480597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CF853077-8184-49B6-CC69-504095BB5809}"/>
              </a:ext>
            </a:extLst>
          </p:cNvPr>
          <p:cNvCxnSpPr>
            <a:cxnSpLocks/>
          </p:cNvCxnSpPr>
          <p:nvPr/>
        </p:nvCxnSpPr>
        <p:spPr>
          <a:xfrm>
            <a:off x="2879134" y="1780619"/>
            <a:ext cx="528012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2F00EE76-ED09-E433-C91B-0F6E6054F32D}"/>
              </a:ext>
            </a:extLst>
          </p:cNvPr>
          <p:cNvCxnSpPr>
            <a:cxnSpLocks/>
          </p:cNvCxnSpPr>
          <p:nvPr/>
        </p:nvCxnSpPr>
        <p:spPr>
          <a:xfrm>
            <a:off x="3353284" y="2350193"/>
            <a:ext cx="562190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CD4927B0-BD1F-47DD-B075-374059B5FE5A}"/>
              </a:ext>
            </a:extLst>
          </p:cNvPr>
          <p:cNvCxnSpPr>
            <a:cxnSpLocks/>
          </p:cNvCxnSpPr>
          <p:nvPr/>
        </p:nvCxnSpPr>
        <p:spPr>
          <a:xfrm>
            <a:off x="3887924" y="2873281"/>
            <a:ext cx="586098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字方塊 1">
            <a:extLst>
              <a:ext uri="{FF2B5EF4-FFF2-40B4-BE49-F238E27FC236}">
                <a16:creationId xmlns:a16="http://schemas.microsoft.com/office/drawing/2014/main" id="{51F322C2-7050-A5D9-D1CE-C2A182252E10}"/>
              </a:ext>
            </a:extLst>
          </p:cNvPr>
          <p:cNvSpPr txBox="1"/>
          <p:nvPr/>
        </p:nvSpPr>
        <p:spPr>
          <a:xfrm>
            <a:off x="2389150" y="567056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2415631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1E702-8E54-A359-952A-6B82FEE48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圖片 19" descr="一張含有 機器, 工程, 工具機, 室內 的圖片&#10;&#10;AI 產生的內容可能不正確。">
            <a:extLst>
              <a:ext uri="{FF2B5EF4-FFF2-40B4-BE49-F238E27FC236}">
                <a16:creationId xmlns:a16="http://schemas.microsoft.com/office/drawing/2014/main" id="{C9B8CCF2-FB3A-D259-B19E-D81354B8FB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775757" y="-1390581"/>
            <a:ext cx="3008516" cy="6296134"/>
          </a:xfrm>
          <a:prstGeom prst="rect">
            <a:avLst/>
          </a:prstGeom>
        </p:spPr>
      </p:pic>
      <p:pic>
        <p:nvPicPr>
          <p:cNvPr id="10" name="圖片 9" descr="一張含有 工具, 武器 的圖片&#10;&#10;AI 產生的內容可能不正確。">
            <a:extLst>
              <a:ext uri="{FF2B5EF4-FFF2-40B4-BE49-F238E27FC236}">
                <a16:creationId xmlns:a16="http://schemas.microsoft.com/office/drawing/2014/main" id="{495F4279-0DA5-DD54-01DC-57D219956B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17469" y="774191"/>
            <a:ext cx="2671093" cy="4738631"/>
          </a:xfrm>
          <a:prstGeom prst="rect">
            <a:avLst/>
          </a:prstGeom>
        </p:spPr>
      </p:pic>
      <p:pic>
        <p:nvPicPr>
          <p:cNvPr id="18" name="圖片 17" descr="一張含有 機器, 工程, 鋼, 金屬 的圖片&#10;&#10;AI 產生的內容可能不正確。">
            <a:extLst>
              <a:ext uri="{FF2B5EF4-FFF2-40B4-BE49-F238E27FC236}">
                <a16:creationId xmlns:a16="http://schemas.microsoft.com/office/drawing/2014/main" id="{898FD9C6-2E6E-9781-5547-C2AE76D0DB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948" y="3525431"/>
            <a:ext cx="6296134" cy="2852908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5ED09D7-CD60-EEF6-4C60-E1F1FD16F0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預測試區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(</a:t>
            </a:r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有疊料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SENSOR)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4304A17-EEAE-1C3D-9A6F-60015732DF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Pre</a:t>
            </a:r>
            <a:r>
              <a:rPr lang="zh-TW" altLang="en-US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 </a:t>
            </a:r>
            <a:r>
              <a:rPr lang="en-US" altLang="zh-TW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Test(With stacking sensor)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D5719C71-3A04-C73B-8525-5476011A99A7}"/>
              </a:ext>
            </a:extLst>
          </p:cNvPr>
          <p:cNvCxnSpPr>
            <a:cxnSpLocks/>
          </p:cNvCxnSpPr>
          <p:nvPr/>
        </p:nvCxnSpPr>
        <p:spPr>
          <a:xfrm>
            <a:off x="395536" y="3384461"/>
            <a:ext cx="5655864" cy="15888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9082D88A-A14E-F515-E267-F9C1615E00A6}"/>
              </a:ext>
            </a:extLst>
          </p:cNvPr>
          <p:cNvCxnSpPr>
            <a:cxnSpLocks/>
          </p:cNvCxnSpPr>
          <p:nvPr/>
        </p:nvCxnSpPr>
        <p:spPr>
          <a:xfrm>
            <a:off x="2743200" y="2488514"/>
            <a:ext cx="2706378" cy="16903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4078CA62-8B46-0A74-72E1-84A0706DC4CC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4515728" y="2263205"/>
            <a:ext cx="1824114" cy="1137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FA8D42E1-2142-DCEB-C779-06228424395E}"/>
              </a:ext>
            </a:extLst>
          </p:cNvPr>
          <p:cNvCxnSpPr>
            <a:cxnSpLocks/>
          </p:cNvCxnSpPr>
          <p:nvPr/>
        </p:nvCxnSpPr>
        <p:spPr>
          <a:xfrm flipV="1">
            <a:off x="6383143" y="2232001"/>
            <a:ext cx="663183" cy="18948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字方塊 4">
            <a:extLst>
              <a:ext uri="{FF2B5EF4-FFF2-40B4-BE49-F238E27FC236}">
                <a16:creationId xmlns:a16="http://schemas.microsoft.com/office/drawing/2014/main" id="{986D5394-EE3D-C80F-3A27-68768B926080}"/>
              </a:ext>
            </a:extLst>
          </p:cNvPr>
          <p:cNvSpPr txBox="1"/>
          <p:nvPr/>
        </p:nvSpPr>
        <p:spPr>
          <a:xfrm>
            <a:off x="8884622" y="6291210"/>
            <a:ext cx="28530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0945E40-1778-65FF-34A5-A6BCD32D9C00}"/>
              </a:ext>
            </a:extLst>
          </p:cNvPr>
          <p:cNvSpPr/>
          <p:nvPr/>
        </p:nvSpPr>
        <p:spPr>
          <a:xfrm>
            <a:off x="1927273" y="2037896"/>
            <a:ext cx="2588455" cy="4506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F3E16BFA-8B47-7FE9-2F61-FE86E5C9C54F}"/>
              </a:ext>
            </a:extLst>
          </p:cNvPr>
          <p:cNvSpPr/>
          <p:nvPr/>
        </p:nvSpPr>
        <p:spPr>
          <a:xfrm>
            <a:off x="5438546" y="4133641"/>
            <a:ext cx="4188332" cy="3288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3E049DBB-1592-6730-EF91-90259CCFCFEC}"/>
              </a:ext>
            </a:extLst>
          </p:cNvPr>
          <p:cNvSpPr txBox="1"/>
          <p:nvPr/>
        </p:nvSpPr>
        <p:spPr>
          <a:xfrm>
            <a:off x="361071" y="574658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1921012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5C751-CDA1-DCED-8625-7CDF0579E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圖片 34" descr="一張含有 人員, 機器, 室內, 電子產品 的圖片&#10;&#10;AI 產生的內容可能不正確。">
            <a:extLst>
              <a:ext uri="{FF2B5EF4-FFF2-40B4-BE49-F238E27FC236}">
                <a16:creationId xmlns:a16="http://schemas.microsoft.com/office/drawing/2014/main" id="{0328834C-B914-7C9D-7F4E-E9C5C4427F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143" y="225473"/>
            <a:ext cx="2883200" cy="5114918"/>
          </a:xfrm>
          <a:prstGeom prst="rect">
            <a:avLst/>
          </a:prstGeom>
        </p:spPr>
      </p:pic>
      <p:pic>
        <p:nvPicPr>
          <p:cNvPr id="32" name="圖片 31" descr="一張含有 工具, 家用五金, 金屬, 銀 的圖片&#10;&#10;AI 產生的內容可能不正確。">
            <a:extLst>
              <a:ext uri="{FF2B5EF4-FFF2-40B4-BE49-F238E27FC236}">
                <a16:creationId xmlns:a16="http://schemas.microsoft.com/office/drawing/2014/main" id="{8F0DFC7F-6972-E749-7484-6D8E1677BB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47" y="1369421"/>
            <a:ext cx="6552114" cy="3693325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3887449-53DA-2000-2944-502E7CE013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測試區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DD7EC66-87E2-2239-AFE5-0614F3FF9C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test</a:t>
            </a:r>
            <a:r>
              <a:rPr lang="zh-TW" altLang="en-US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 </a:t>
            </a:r>
            <a:r>
              <a:rPr lang="en-US" altLang="zh-TW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area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BE2EC510-CCCE-F189-C9CF-541E53AE747E}"/>
              </a:ext>
            </a:extLst>
          </p:cNvPr>
          <p:cNvCxnSpPr>
            <a:cxnSpLocks/>
          </p:cNvCxnSpPr>
          <p:nvPr/>
        </p:nvCxnSpPr>
        <p:spPr>
          <a:xfrm>
            <a:off x="6008250" y="2260429"/>
            <a:ext cx="210587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CBE5A1C1-F37A-9B54-7AEB-AD9DEC3E2DEA}"/>
              </a:ext>
            </a:extLst>
          </p:cNvPr>
          <p:cNvCxnSpPr>
            <a:cxnSpLocks/>
          </p:cNvCxnSpPr>
          <p:nvPr/>
        </p:nvCxnSpPr>
        <p:spPr>
          <a:xfrm flipV="1">
            <a:off x="6008250" y="2850936"/>
            <a:ext cx="2105870" cy="8518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字方塊 4">
            <a:extLst>
              <a:ext uri="{FF2B5EF4-FFF2-40B4-BE49-F238E27FC236}">
                <a16:creationId xmlns:a16="http://schemas.microsoft.com/office/drawing/2014/main" id="{48BA78DE-9488-89B4-0D27-B697DEEDD8A2}"/>
              </a:ext>
            </a:extLst>
          </p:cNvPr>
          <p:cNvSpPr txBox="1"/>
          <p:nvPr/>
        </p:nvSpPr>
        <p:spPr>
          <a:xfrm>
            <a:off x="8995469" y="6209535"/>
            <a:ext cx="28832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F642C12E-FF53-1530-3DBC-DFC9AD745A27}"/>
              </a:ext>
            </a:extLst>
          </p:cNvPr>
          <p:cNvSpPr/>
          <p:nvPr/>
        </p:nvSpPr>
        <p:spPr>
          <a:xfrm>
            <a:off x="7022515" y="1727347"/>
            <a:ext cx="1424569" cy="10664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7" name="圖片 36" descr="一張含有 人員, 電子工程, 機器, 工程 的圖片&#10;&#10;AI 產生的內容可能不正確。">
            <a:extLst>
              <a:ext uri="{FF2B5EF4-FFF2-40B4-BE49-F238E27FC236}">
                <a16:creationId xmlns:a16="http://schemas.microsoft.com/office/drawing/2014/main" id="{55267BD2-5763-29A7-A050-875ADEDFD6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416" y="1807960"/>
            <a:ext cx="1997964" cy="3543265"/>
          </a:xfrm>
          <a:prstGeom prst="rect">
            <a:avLst/>
          </a:prstGeom>
        </p:spPr>
      </p:pic>
      <p:sp>
        <p:nvSpPr>
          <p:cNvPr id="40" name="矩形 39">
            <a:extLst>
              <a:ext uri="{FF2B5EF4-FFF2-40B4-BE49-F238E27FC236}">
                <a16:creationId xmlns:a16="http://schemas.microsoft.com/office/drawing/2014/main" id="{D4C76BD0-3571-0CAA-9E90-F8DEB947BBFB}"/>
              </a:ext>
            </a:extLst>
          </p:cNvPr>
          <p:cNvSpPr/>
          <p:nvPr/>
        </p:nvSpPr>
        <p:spPr>
          <a:xfrm>
            <a:off x="10407449" y="2850936"/>
            <a:ext cx="1245897" cy="12427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1" name="直線單箭頭接點 40">
            <a:extLst>
              <a:ext uri="{FF2B5EF4-FFF2-40B4-BE49-F238E27FC236}">
                <a16:creationId xmlns:a16="http://schemas.microsoft.com/office/drawing/2014/main" id="{D4A37ED7-8F79-5269-7D46-977BAE565B9B}"/>
              </a:ext>
            </a:extLst>
          </p:cNvPr>
          <p:cNvCxnSpPr>
            <a:cxnSpLocks/>
          </p:cNvCxnSpPr>
          <p:nvPr/>
        </p:nvCxnSpPr>
        <p:spPr>
          <a:xfrm>
            <a:off x="8447084" y="1962663"/>
            <a:ext cx="1960365" cy="10056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>
            <a:extLst>
              <a:ext uri="{FF2B5EF4-FFF2-40B4-BE49-F238E27FC236}">
                <a16:creationId xmlns:a16="http://schemas.microsoft.com/office/drawing/2014/main" id="{E2E9F2C0-44A9-24E1-2BA6-EFC168C761F7}"/>
              </a:ext>
            </a:extLst>
          </p:cNvPr>
          <p:cNvSpPr/>
          <p:nvPr/>
        </p:nvSpPr>
        <p:spPr>
          <a:xfrm>
            <a:off x="5644246" y="1712045"/>
            <a:ext cx="869863" cy="17169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D5FC463F-0778-8F96-4DFA-BD873C711779}"/>
              </a:ext>
            </a:extLst>
          </p:cNvPr>
          <p:cNvSpPr/>
          <p:nvPr/>
        </p:nvSpPr>
        <p:spPr>
          <a:xfrm>
            <a:off x="4062098" y="1705964"/>
            <a:ext cx="869863" cy="17169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5BB0759B-1319-C546-EA5C-1E2D4A8B17BD}"/>
              </a:ext>
            </a:extLst>
          </p:cNvPr>
          <p:cNvSpPr/>
          <p:nvPr/>
        </p:nvSpPr>
        <p:spPr>
          <a:xfrm>
            <a:off x="524587" y="1703999"/>
            <a:ext cx="869863" cy="17169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F4BD175A-7F87-1EE3-0FC5-7DE455F425D1}"/>
              </a:ext>
            </a:extLst>
          </p:cNvPr>
          <p:cNvSpPr/>
          <p:nvPr/>
        </p:nvSpPr>
        <p:spPr>
          <a:xfrm>
            <a:off x="2338045" y="1705963"/>
            <a:ext cx="869863" cy="17169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C5A1885-7725-055A-59AA-3D1B360FC499}"/>
              </a:ext>
            </a:extLst>
          </p:cNvPr>
          <p:cNvSpPr txBox="1"/>
          <p:nvPr/>
        </p:nvSpPr>
        <p:spPr>
          <a:xfrm>
            <a:off x="361071" y="574658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4214102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9EC44-3B44-A6C4-138A-A155FECF1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62B2B53-D025-23C3-2012-69A1CBF150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分料緩衝區 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(</a:t>
            </a:r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圓弧軌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)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F893CF4-C944-4056-B088-539F085466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Sort</a:t>
            </a:r>
            <a:r>
              <a:rPr lang="zh-TW" altLang="en-US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 </a:t>
            </a:r>
            <a:r>
              <a:rPr lang="en-US" altLang="zh-TW" b="1" dirty="0">
                <a:solidFill>
                  <a:srgbClr val="404040"/>
                </a:solidFill>
                <a:latin typeface="微軟正黑體" panose="020B0604030504040204" pitchFamily="34" charset="-120"/>
                <a:cs typeface="Segoe UI" panose="020B0502040204020203" pitchFamily="34" charset="0"/>
              </a:rPr>
              <a:t>Buffer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814DD7CF-5913-3637-D2FA-E345F8FF954F}"/>
              </a:ext>
            </a:extLst>
          </p:cNvPr>
          <p:cNvCxnSpPr>
            <a:cxnSpLocks/>
          </p:cNvCxnSpPr>
          <p:nvPr/>
        </p:nvCxnSpPr>
        <p:spPr>
          <a:xfrm flipV="1">
            <a:off x="3832964" y="3807912"/>
            <a:ext cx="2718148" cy="212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字方塊 4">
            <a:extLst>
              <a:ext uri="{FF2B5EF4-FFF2-40B4-BE49-F238E27FC236}">
                <a16:creationId xmlns:a16="http://schemas.microsoft.com/office/drawing/2014/main" id="{5B12F66F-B2B8-6BEE-4847-15FB063A8C47}"/>
              </a:ext>
            </a:extLst>
          </p:cNvPr>
          <p:cNvSpPr txBox="1"/>
          <p:nvPr/>
        </p:nvSpPr>
        <p:spPr>
          <a:xfrm>
            <a:off x="8889597" y="6111551"/>
            <a:ext cx="2967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pic>
        <p:nvPicPr>
          <p:cNvPr id="10" name="圖片 9" descr="一張含有 機器, 工程, 汽車零件, 室內 的圖片&#10;&#10;AI 產生的內容可能不正確。">
            <a:extLst>
              <a:ext uri="{FF2B5EF4-FFF2-40B4-BE49-F238E27FC236}">
                <a16:creationId xmlns:a16="http://schemas.microsoft.com/office/drawing/2014/main" id="{B972BAE2-DC5C-0A5F-21D4-E72D8F970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686" y="1369420"/>
            <a:ext cx="5935823" cy="3345931"/>
          </a:xfrm>
          <a:prstGeom prst="rect">
            <a:avLst/>
          </a:prstGeom>
        </p:spPr>
      </p:pic>
      <p:pic>
        <p:nvPicPr>
          <p:cNvPr id="16" name="圖片 15" descr="一張含有 建築, 汽車零件, 鋁, 金屬 的圖片&#10;&#10;AI 產生的內容可能不正確。">
            <a:extLst>
              <a:ext uri="{FF2B5EF4-FFF2-40B4-BE49-F238E27FC236}">
                <a16:creationId xmlns:a16="http://schemas.microsoft.com/office/drawing/2014/main" id="{8EF52125-5ADE-AF76-F9D4-A0BE4F90E4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97" y="1421259"/>
            <a:ext cx="5143996" cy="4283612"/>
          </a:xfrm>
          <a:prstGeom prst="rect">
            <a:avLst/>
          </a:prstGeom>
        </p:spPr>
      </p:pic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F70B56FD-1BB2-321E-2523-452535D3B4E1}"/>
              </a:ext>
            </a:extLst>
          </p:cNvPr>
          <p:cNvCxnSpPr>
            <a:cxnSpLocks/>
          </p:cNvCxnSpPr>
          <p:nvPr/>
        </p:nvCxnSpPr>
        <p:spPr>
          <a:xfrm flipV="1">
            <a:off x="865486" y="2283830"/>
            <a:ext cx="6040919" cy="15287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FD5DA7FB-2086-E8C3-CBC5-E8E59424432E}"/>
              </a:ext>
            </a:extLst>
          </p:cNvPr>
          <p:cNvCxnSpPr>
            <a:cxnSpLocks/>
          </p:cNvCxnSpPr>
          <p:nvPr/>
        </p:nvCxnSpPr>
        <p:spPr>
          <a:xfrm flipV="1">
            <a:off x="3649876" y="2581518"/>
            <a:ext cx="5737846" cy="15265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400AA4E5-54F0-782B-385B-9043E221A430}"/>
              </a:ext>
            </a:extLst>
          </p:cNvPr>
          <p:cNvCxnSpPr>
            <a:cxnSpLocks/>
          </p:cNvCxnSpPr>
          <p:nvPr/>
        </p:nvCxnSpPr>
        <p:spPr>
          <a:xfrm flipV="1">
            <a:off x="2213156" y="2379501"/>
            <a:ext cx="6137627" cy="15240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DCA6DEB4-A56D-B9B1-DCA6-3FB51A8F1F30}"/>
              </a:ext>
            </a:extLst>
          </p:cNvPr>
          <p:cNvCxnSpPr>
            <a:cxnSpLocks/>
          </p:cNvCxnSpPr>
          <p:nvPr/>
        </p:nvCxnSpPr>
        <p:spPr>
          <a:xfrm flipV="1">
            <a:off x="4926179" y="2897945"/>
            <a:ext cx="5390793" cy="15009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字方塊 1">
            <a:extLst>
              <a:ext uri="{FF2B5EF4-FFF2-40B4-BE49-F238E27FC236}">
                <a16:creationId xmlns:a16="http://schemas.microsoft.com/office/drawing/2014/main" id="{1F5712FF-7AB6-F6CE-B972-140FB3497A63}"/>
              </a:ext>
            </a:extLst>
          </p:cNvPr>
          <p:cNvSpPr txBox="1"/>
          <p:nvPr/>
        </p:nvSpPr>
        <p:spPr>
          <a:xfrm>
            <a:off x="361071" y="574658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378323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1E093-500A-1AD9-5C0D-FDF14864F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55F05B8-C289-7F76-46B2-30DA2E510C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分料梭 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(</a:t>
            </a:r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增加疊料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SENSOR)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2BBFC6-CCE7-4261-85F2-C645D4C11D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dirty="0">
                <a:latin typeface="微軟正黑體" panose="020B0604030504040204" pitchFamily="34" charset="-120"/>
              </a:rPr>
              <a:t>Sorter (Add stacking sensor)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pic>
        <p:nvPicPr>
          <p:cNvPr id="12" name="圖片 11" descr="一張含有 金屬製品, 金屬, 操縱杆, 戶外 的圖片&#10;&#10;AI 產生的內容可能不正確。">
            <a:extLst>
              <a:ext uri="{FF2B5EF4-FFF2-40B4-BE49-F238E27FC236}">
                <a16:creationId xmlns:a16="http://schemas.microsoft.com/office/drawing/2014/main" id="{2333B72F-4F51-B5F4-5DDC-9E3392EAD9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392" y="1115182"/>
            <a:ext cx="3800434" cy="2142246"/>
          </a:xfrm>
          <a:prstGeom prst="rect">
            <a:avLst/>
          </a:prstGeom>
        </p:spPr>
      </p:pic>
      <p:pic>
        <p:nvPicPr>
          <p:cNvPr id="14" name="圖片 13" descr="一張含有 金屬製品, 金屬, 操縱杆 的圖片&#10;&#10;AI 產生的內容可能不正確。">
            <a:extLst>
              <a:ext uri="{FF2B5EF4-FFF2-40B4-BE49-F238E27FC236}">
                <a16:creationId xmlns:a16="http://schemas.microsoft.com/office/drawing/2014/main" id="{84462EE3-2809-8CF4-95AE-F779F74F6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801" y="1115182"/>
            <a:ext cx="3800433" cy="2142245"/>
          </a:xfrm>
          <a:prstGeom prst="rect">
            <a:avLst/>
          </a:prstGeom>
        </p:spPr>
      </p:pic>
      <p:pic>
        <p:nvPicPr>
          <p:cNvPr id="16" name="圖片 15" descr="一張含有 機器, 工具機, 工程, 室內 的圖片&#10;&#10;AI 產生的內容可能不正確。">
            <a:extLst>
              <a:ext uri="{FF2B5EF4-FFF2-40B4-BE49-F238E27FC236}">
                <a16:creationId xmlns:a16="http://schemas.microsoft.com/office/drawing/2014/main" id="{4B3AE636-D4FD-7DC3-CD51-E2E02FA45B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522" y="3489208"/>
            <a:ext cx="5609579" cy="3162032"/>
          </a:xfrm>
          <a:prstGeom prst="rect">
            <a:avLst/>
          </a:prstGeom>
        </p:spPr>
      </p:pic>
      <p:pic>
        <p:nvPicPr>
          <p:cNvPr id="18" name="圖片 17" descr="一張含有 機器, 工具機, 工程, 車床 的圖片&#10;&#10;AI 產生的內容可能不正確。">
            <a:extLst>
              <a:ext uri="{FF2B5EF4-FFF2-40B4-BE49-F238E27FC236}">
                <a16:creationId xmlns:a16="http://schemas.microsoft.com/office/drawing/2014/main" id="{A2FB738B-A3B0-2A56-1974-585A7C72C1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47" y="3489208"/>
            <a:ext cx="5609579" cy="3162032"/>
          </a:xfrm>
          <a:prstGeom prst="rect">
            <a:avLst/>
          </a:prstGeom>
        </p:spPr>
      </p:pic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2464100A-C9D7-3F16-262C-A9C202CABDAF}"/>
              </a:ext>
            </a:extLst>
          </p:cNvPr>
          <p:cNvCxnSpPr>
            <a:cxnSpLocks/>
          </p:cNvCxnSpPr>
          <p:nvPr/>
        </p:nvCxnSpPr>
        <p:spPr>
          <a:xfrm>
            <a:off x="10320997" y="2055801"/>
            <a:ext cx="0" cy="33743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7604AC50-F784-77F3-FAAA-049E725E019A}"/>
              </a:ext>
            </a:extLst>
          </p:cNvPr>
          <p:cNvCxnSpPr>
            <a:cxnSpLocks/>
          </p:cNvCxnSpPr>
          <p:nvPr/>
        </p:nvCxnSpPr>
        <p:spPr>
          <a:xfrm>
            <a:off x="8875609" y="2410904"/>
            <a:ext cx="0" cy="30192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2AE3A61C-55BC-6FED-48FC-06608544397D}"/>
              </a:ext>
            </a:extLst>
          </p:cNvPr>
          <p:cNvCxnSpPr>
            <a:cxnSpLocks/>
          </p:cNvCxnSpPr>
          <p:nvPr/>
        </p:nvCxnSpPr>
        <p:spPr>
          <a:xfrm>
            <a:off x="3392949" y="2491104"/>
            <a:ext cx="175918" cy="25791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1DDD733E-F764-B5BB-743A-0ECC11E79F75}"/>
              </a:ext>
            </a:extLst>
          </p:cNvPr>
          <p:cNvCxnSpPr>
            <a:cxnSpLocks/>
          </p:cNvCxnSpPr>
          <p:nvPr/>
        </p:nvCxnSpPr>
        <p:spPr>
          <a:xfrm flipH="1">
            <a:off x="1871003" y="2322395"/>
            <a:ext cx="217151" cy="26066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5">
            <a:extLst>
              <a:ext uri="{FF2B5EF4-FFF2-40B4-BE49-F238E27FC236}">
                <a16:creationId xmlns:a16="http://schemas.microsoft.com/office/drawing/2014/main" id="{7E379ACE-4660-8879-F2AA-8B87F19FC0D9}"/>
              </a:ext>
            </a:extLst>
          </p:cNvPr>
          <p:cNvSpPr txBox="1"/>
          <p:nvPr/>
        </p:nvSpPr>
        <p:spPr>
          <a:xfrm>
            <a:off x="8997864" y="6236689"/>
            <a:ext cx="29033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5D7F0471-B881-912F-9FB6-A7EDDD4AEDF2}"/>
              </a:ext>
            </a:extLst>
          </p:cNvPr>
          <p:cNvSpPr txBox="1"/>
          <p:nvPr/>
        </p:nvSpPr>
        <p:spPr>
          <a:xfrm>
            <a:off x="375854" y="6000186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3046174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4ED347-8E10-7C0D-E63C-4A95286E2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 descr="一張含有 機器, 工程, 電子工程, 電子產品 的圖片&#10;&#10;AI 產生的內容可能不正確。">
            <a:extLst>
              <a:ext uri="{FF2B5EF4-FFF2-40B4-BE49-F238E27FC236}">
                <a16:creationId xmlns:a16="http://schemas.microsoft.com/office/drawing/2014/main" id="{5C9825B7-FB02-F3FB-F63B-87373F25E3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391" y="1369421"/>
            <a:ext cx="2486059" cy="4410374"/>
          </a:xfrm>
          <a:prstGeom prst="rect">
            <a:avLst/>
          </a:prstGeom>
        </p:spPr>
      </p:pic>
      <p:pic>
        <p:nvPicPr>
          <p:cNvPr id="9" name="圖片 8" descr="一張含有 機器, 工程, 電子產品, 鋼 的圖片&#10;&#10;AI 產生的內容可能不正確。">
            <a:extLst>
              <a:ext uri="{FF2B5EF4-FFF2-40B4-BE49-F238E27FC236}">
                <a16:creationId xmlns:a16="http://schemas.microsoft.com/office/drawing/2014/main" id="{919FBE52-6250-5D0D-1294-9C168AED1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314" y="1184988"/>
            <a:ext cx="7417411" cy="4181079"/>
          </a:xfrm>
          <a:prstGeom prst="rect">
            <a:avLst/>
          </a:prstGeom>
        </p:spPr>
      </p:pic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612A631-DDE3-8404-9DC6-165CE26284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分料梭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Sensor</a:t>
            </a:r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 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(KIT</a:t>
            </a:r>
            <a:r>
              <a:rPr lang="zh-TW" altLang="en-US" dirty="0">
                <a:solidFill>
                  <a:srgbClr val="404040"/>
                </a:solidFill>
                <a:cs typeface="Segoe UI" panose="020B0502040204020203" pitchFamily="34" charset="0"/>
              </a:rPr>
              <a:t> 追加</a:t>
            </a:r>
            <a:r>
              <a:rPr lang="en-US" altLang="zh-TW" dirty="0">
                <a:solidFill>
                  <a:srgbClr val="404040"/>
                </a:solidFill>
                <a:cs typeface="Segoe UI" panose="020B0502040204020203" pitchFamily="34" charset="0"/>
              </a:rPr>
              <a:t>)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6FCCF59-4798-7918-9BCF-CEACA858FF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46449"/>
            <a:ext cx="10120064" cy="438539"/>
          </a:xfrm>
        </p:spPr>
        <p:txBody>
          <a:bodyPr/>
          <a:lstStyle/>
          <a:p>
            <a:r>
              <a:rPr lang="en-US" altLang="zh-TW" dirty="0">
                <a:latin typeface="微軟正黑體" panose="020B0604030504040204" pitchFamily="34" charset="-120"/>
              </a:rPr>
              <a:t>Sorter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sensor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dirty="0">
                <a:latin typeface="微軟正黑體" panose="020B0604030504040204" pitchFamily="34" charset="-120"/>
              </a:rPr>
              <a:t>(KIT Addition)</a:t>
            </a:r>
            <a:endParaRPr lang="zh-TW" altLang="en-US" dirty="0">
              <a:latin typeface="微軟正黑體" panose="020B0604030504040204" pitchFamily="34" charset="-12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BE864EBC-4409-99BF-723C-D8E08125E1AF}"/>
              </a:ext>
            </a:extLst>
          </p:cNvPr>
          <p:cNvSpPr txBox="1"/>
          <p:nvPr/>
        </p:nvSpPr>
        <p:spPr>
          <a:xfrm>
            <a:off x="9077756" y="6111551"/>
            <a:ext cx="28756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SOIC155 Change to SOIC296</a:t>
            </a:r>
            <a:endParaRPr lang="zh-TW" altLang="en-US" sz="1800" dirty="0"/>
          </a:p>
        </p:txBody>
      </p: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273F1BB9-5F29-04E6-DBF3-D4CAA6058542}"/>
              </a:ext>
            </a:extLst>
          </p:cNvPr>
          <p:cNvCxnSpPr>
            <a:cxnSpLocks/>
          </p:cNvCxnSpPr>
          <p:nvPr/>
        </p:nvCxnSpPr>
        <p:spPr>
          <a:xfrm>
            <a:off x="2545420" y="2897945"/>
            <a:ext cx="54168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0722214E-6853-4CAB-11B8-881211ED860C}"/>
              </a:ext>
            </a:extLst>
          </p:cNvPr>
          <p:cNvCxnSpPr>
            <a:cxnSpLocks/>
          </p:cNvCxnSpPr>
          <p:nvPr/>
        </p:nvCxnSpPr>
        <p:spPr>
          <a:xfrm flipV="1">
            <a:off x="2362927" y="3429000"/>
            <a:ext cx="4150415" cy="2462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字方塊 1">
            <a:extLst>
              <a:ext uri="{FF2B5EF4-FFF2-40B4-BE49-F238E27FC236}">
                <a16:creationId xmlns:a16="http://schemas.microsoft.com/office/drawing/2014/main" id="{38CFF00B-BF28-C7FE-1E39-7F94BE0E117F}"/>
              </a:ext>
            </a:extLst>
          </p:cNvPr>
          <p:cNvSpPr txBox="1"/>
          <p:nvPr/>
        </p:nvSpPr>
        <p:spPr>
          <a:xfrm>
            <a:off x="361071" y="5746580"/>
            <a:ext cx="61335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紅色箭頭</a:t>
            </a:r>
            <a:r>
              <a:rPr lang="zh-TW" altLang="en-US" dirty="0"/>
              <a:t>為相對應的零件</a:t>
            </a:r>
          </a:p>
          <a:p>
            <a:r>
              <a:rPr lang="zh-TW" altLang="en-US" dirty="0">
                <a:solidFill>
                  <a:srgbClr val="FF0000"/>
                </a:solidFill>
              </a:rPr>
              <a:t>The red arrows </a:t>
            </a:r>
            <a:r>
              <a:rPr lang="zh-TW" altLang="en-US" dirty="0"/>
              <a:t>indicate the corresponding parts</a:t>
            </a:r>
          </a:p>
        </p:txBody>
      </p:sp>
    </p:spTree>
    <p:extLst>
      <p:ext uri="{BB962C8B-B14F-4D97-AF65-F5344CB8AC3E}">
        <p14:creationId xmlns:p14="http://schemas.microsoft.com/office/powerpoint/2010/main" val="2511816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327</Words>
  <Application>Microsoft Office PowerPoint</Application>
  <PresentationFormat>寬螢幕</PresentationFormat>
  <Paragraphs>64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0" baseType="lpstr">
      <vt:lpstr>微軟正黑體</vt:lpstr>
      <vt:lpstr>Arial</vt:lpstr>
      <vt:lpstr>Bahnschrift SemiBold</vt:lpstr>
      <vt:lpstr>Calibri</vt:lpstr>
      <vt:lpstr>Segoe UI</vt:lpstr>
      <vt:lpstr>Office 佈景主題</vt:lpstr>
      <vt:lpstr>CRH220P_Change Kit Guide 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1/2-1/5 加高MIC8驗證</dc:title>
  <dc:creator>JeffKJPeng(彭國峻)</dc:creator>
  <cp:lastModifiedBy>WenGuangChou(鄒文光)</cp:lastModifiedBy>
  <cp:revision>51</cp:revision>
  <dcterms:created xsi:type="dcterms:W3CDTF">2024-01-03T13:17:19Z</dcterms:created>
  <dcterms:modified xsi:type="dcterms:W3CDTF">2025-04-07T03:23:44Z</dcterms:modified>
</cp:coreProperties>
</file>